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123" autoAdjust="0"/>
  </p:normalViewPr>
  <p:slideViewPr>
    <p:cSldViewPr snapToGrid="0">
      <p:cViewPr varScale="1">
        <p:scale>
          <a:sx n="81" d="100"/>
          <a:sy n="81" d="100"/>
        </p:scale>
        <p:origin x="17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49A5E-EF87-493E-A49F-F2612630503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A0B1CEF-E0DE-4D85-B9D8-F467D698C6FF}">
      <dgm:prSet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/</a:t>
          </a:r>
          <a:r>
            <a:rPr lang="en-US" dirty="0" err="1"/>
            <a:t>scelta</a:t>
          </a:r>
          <a:r>
            <a:rPr lang="en-US" dirty="0"/>
            <a:t> del </a:t>
          </a:r>
          <a:r>
            <a:rPr lang="en-US" dirty="0" err="1"/>
            <a:t>modello</a:t>
          </a:r>
          <a:r>
            <a:rPr lang="en-US" dirty="0"/>
            <a:t> (supported o support-less)</a:t>
          </a:r>
        </a:p>
      </dgm:t>
    </dgm:pt>
    <dgm:pt modelId="{78EDFA66-69C3-4A6E-8674-1F5C6010CA56}" type="parTrans" cxnId="{CE0EE4C8-9EA7-489C-9BD8-69ACC766E28F}">
      <dgm:prSet/>
      <dgm:spPr/>
      <dgm:t>
        <a:bodyPr/>
        <a:lstStyle/>
        <a:p>
          <a:endParaRPr lang="en-US"/>
        </a:p>
      </dgm:t>
    </dgm:pt>
    <dgm:pt modelId="{F65ECEAD-F2D3-43D0-917E-4D1338F81721}" type="sibTrans" cxnId="{CE0EE4C8-9EA7-489C-9BD8-69ACC766E28F}">
      <dgm:prSet/>
      <dgm:spPr/>
      <dgm:t>
        <a:bodyPr/>
        <a:lstStyle/>
        <a:p>
          <a:endParaRPr lang="en-US"/>
        </a:p>
      </dgm:t>
    </dgm:pt>
    <dgm:pt modelId="{6975F775-4955-491A-8AC5-A462E691E859}">
      <dgm:prSet/>
      <dgm:spPr/>
      <dgm:t>
        <a:bodyPr/>
        <a:lstStyle/>
        <a:p>
          <a:r>
            <a:rPr lang="en-US"/>
            <a:t>Slicing del modello e generazione supporti</a:t>
          </a:r>
        </a:p>
      </dgm:t>
    </dgm:pt>
    <dgm:pt modelId="{A00DE60B-0ADD-4CE4-B811-48A231A28EC4}" type="parTrans" cxnId="{32BFE6AB-8F66-46E7-A121-8940429D783B}">
      <dgm:prSet/>
      <dgm:spPr/>
      <dgm:t>
        <a:bodyPr/>
        <a:lstStyle/>
        <a:p>
          <a:endParaRPr lang="en-US"/>
        </a:p>
      </dgm:t>
    </dgm:pt>
    <dgm:pt modelId="{22BB7D00-8D35-4942-B7C1-E614D07405CD}" type="sibTrans" cxnId="{32BFE6AB-8F66-46E7-A121-8940429D783B}">
      <dgm:prSet/>
      <dgm:spPr/>
      <dgm:t>
        <a:bodyPr/>
        <a:lstStyle/>
        <a:p>
          <a:endParaRPr lang="en-US"/>
        </a:p>
      </dgm:t>
    </dgm:pt>
    <dgm:pt modelId="{058655EA-C49D-4F1E-A23A-28FD94621527}">
      <dgm:prSet/>
      <dgm:spPr/>
      <dgm:t>
        <a:bodyPr/>
        <a:lstStyle/>
        <a:p>
          <a:r>
            <a:rPr lang="en-US"/>
            <a:t>Preparazione fisica della zona di stampa</a:t>
          </a:r>
        </a:p>
      </dgm:t>
    </dgm:pt>
    <dgm:pt modelId="{95E4799C-2F74-429C-982E-AD8ED7797903}" type="parTrans" cxnId="{3860785B-FC82-4144-8D01-C2302C0099D9}">
      <dgm:prSet/>
      <dgm:spPr/>
      <dgm:t>
        <a:bodyPr/>
        <a:lstStyle/>
        <a:p>
          <a:endParaRPr lang="en-US"/>
        </a:p>
      </dgm:t>
    </dgm:pt>
    <dgm:pt modelId="{27A320A9-D9C2-43CE-81C0-A3F7FA09982C}" type="sibTrans" cxnId="{3860785B-FC82-4144-8D01-C2302C0099D9}">
      <dgm:prSet/>
      <dgm:spPr/>
      <dgm:t>
        <a:bodyPr/>
        <a:lstStyle/>
        <a:p>
          <a:endParaRPr lang="en-US"/>
        </a:p>
      </dgm:t>
    </dgm:pt>
    <dgm:pt modelId="{C3E9A2C7-0B8E-49A0-9CEC-3BF68923252B}" type="pres">
      <dgm:prSet presAssocID="{41049A5E-EF87-493E-A49F-F26126305036}" presName="outerComposite" presStyleCnt="0">
        <dgm:presLayoutVars>
          <dgm:chMax val="5"/>
          <dgm:dir/>
          <dgm:resizeHandles val="exact"/>
        </dgm:presLayoutVars>
      </dgm:prSet>
      <dgm:spPr/>
    </dgm:pt>
    <dgm:pt modelId="{803137C7-D651-4EB4-AAEB-B969827661F3}" type="pres">
      <dgm:prSet presAssocID="{41049A5E-EF87-493E-A49F-F26126305036}" presName="dummyMaxCanvas" presStyleCnt="0">
        <dgm:presLayoutVars/>
      </dgm:prSet>
      <dgm:spPr/>
    </dgm:pt>
    <dgm:pt modelId="{1D747B16-2F93-4236-A266-1BD6E3BE8801}" type="pres">
      <dgm:prSet presAssocID="{41049A5E-EF87-493E-A49F-F26126305036}" presName="ThreeNodes_1" presStyleLbl="node1" presStyleIdx="0" presStyleCnt="3">
        <dgm:presLayoutVars>
          <dgm:bulletEnabled val="1"/>
        </dgm:presLayoutVars>
      </dgm:prSet>
      <dgm:spPr/>
    </dgm:pt>
    <dgm:pt modelId="{7D8D44A0-E7E8-456F-9738-59526ED5AB1E}" type="pres">
      <dgm:prSet presAssocID="{41049A5E-EF87-493E-A49F-F26126305036}" presName="ThreeNodes_2" presStyleLbl="node1" presStyleIdx="1" presStyleCnt="3">
        <dgm:presLayoutVars>
          <dgm:bulletEnabled val="1"/>
        </dgm:presLayoutVars>
      </dgm:prSet>
      <dgm:spPr/>
    </dgm:pt>
    <dgm:pt modelId="{533F6901-CA69-4D54-AD4D-B5DD80C98755}" type="pres">
      <dgm:prSet presAssocID="{41049A5E-EF87-493E-A49F-F26126305036}" presName="ThreeNodes_3" presStyleLbl="node1" presStyleIdx="2" presStyleCnt="3">
        <dgm:presLayoutVars>
          <dgm:bulletEnabled val="1"/>
        </dgm:presLayoutVars>
      </dgm:prSet>
      <dgm:spPr/>
    </dgm:pt>
    <dgm:pt modelId="{52F7941A-EC1E-4350-ABCD-452AA97641E9}" type="pres">
      <dgm:prSet presAssocID="{41049A5E-EF87-493E-A49F-F26126305036}" presName="ThreeConn_1-2" presStyleLbl="fgAccFollowNode1" presStyleIdx="0" presStyleCnt="2">
        <dgm:presLayoutVars>
          <dgm:bulletEnabled val="1"/>
        </dgm:presLayoutVars>
      </dgm:prSet>
      <dgm:spPr/>
    </dgm:pt>
    <dgm:pt modelId="{E3E37D78-5014-4E10-81CF-91FDAB593BF0}" type="pres">
      <dgm:prSet presAssocID="{41049A5E-EF87-493E-A49F-F26126305036}" presName="ThreeConn_2-3" presStyleLbl="fgAccFollowNode1" presStyleIdx="1" presStyleCnt="2">
        <dgm:presLayoutVars>
          <dgm:bulletEnabled val="1"/>
        </dgm:presLayoutVars>
      </dgm:prSet>
      <dgm:spPr/>
    </dgm:pt>
    <dgm:pt modelId="{E5EB51AC-2338-471C-8598-C5BBFEDE13D4}" type="pres">
      <dgm:prSet presAssocID="{41049A5E-EF87-493E-A49F-F26126305036}" presName="ThreeNodes_1_text" presStyleLbl="node1" presStyleIdx="2" presStyleCnt="3">
        <dgm:presLayoutVars>
          <dgm:bulletEnabled val="1"/>
        </dgm:presLayoutVars>
      </dgm:prSet>
      <dgm:spPr/>
    </dgm:pt>
    <dgm:pt modelId="{1362FD9A-573D-4E6D-889D-83ADA12111C7}" type="pres">
      <dgm:prSet presAssocID="{41049A5E-EF87-493E-A49F-F26126305036}" presName="ThreeNodes_2_text" presStyleLbl="node1" presStyleIdx="2" presStyleCnt="3">
        <dgm:presLayoutVars>
          <dgm:bulletEnabled val="1"/>
        </dgm:presLayoutVars>
      </dgm:prSet>
      <dgm:spPr/>
    </dgm:pt>
    <dgm:pt modelId="{8AAB3C27-F922-4C8C-A2AD-88D8A124D908}" type="pres">
      <dgm:prSet presAssocID="{41049A5E-EF87-493E-A49F-F2612630503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B2E9C09-3800-488E-923E-F95E3C7233C8}" type="presOf" srcId="{F65ECEAD-F2D3-43D0-917E-4D1338F81721}" destId="{52F7941A-EC1E-4350-ABCD-452AA97641E9}" srcOrd="0" destOrd="0" presId="urn:microsoft.com/office/officeart/2005/8/layout/vProcess5"/>
    <dgm:cxn modelId="{3B45BB3C-8C14-4336-8F5F-2A8B61B8EF09}" type="presOf" srcId="{058655EA-C49D-4F1E-A23A-28FD94621527}" destId="{533F6901-CA69-4D54-AD4D-B5DD80C98755}" srcOrd="0" destOrd="0" presId="urn:microsoft.com/office/officeart/2005/8/layout/vProcess5"/>
    <dgm:cxn modelId="{3860785B-FC82-4144-8D01-C2302C0099D9}" srcId="{41049A5E-EF87-493E-A49F-F26126305036}" destId="{058655EA-C49D-4F1E-A23A-28FD94621527}" srcOrd="2" destOrd="0" parTransId="{95E4799C-2F74-429C-982E-AD8ED7797903}" sibTransId="{27A320A9-D9C2-43CE-81C0-A3F7FA09982C}"/>
    <dgm:cxn modelId="{E1697847-584E-4343-956A-EB06E3249B78}" type="presOf" srcId="{22BB7D00-8D35-4942-B7C1-E614D07405CD}" destId="{E3E37D78-5014-4E10-81CF-91FDAB593BF0}" srcOrd="0" destOrd="0" presId="urn:microsoft.com/office/officeart/2005/8/layout/vProcess5"/>
    <dgm:cxn modelId="{2BF1496B-4ECD-494D-B8EC-875C15BAED18}" type="presOf" srcId="{FA0B1CEF-E0DE-4D85-B9D8-F467D698C6FF}" destId="{E5EB51AC-2338-471C-8598-C5BBFEDE13D4}" srcOrd="1" destOrd="0" presId="urn:microsoft.com/office/officeart/2005/8/layout/vProcess5"/>
    <dgm:cxn modelId="{B9553756-9B7D-4C68-AB3E-D65B43CD4008}" type="presOf" srcId="{41049A5E-EF87-493E-A49F-F26126305036}" destId="{C3E9A2C7-0B8E-49A0-9CEC-3BF68923252B}" srcOrd="0" destOrd="0" presId="urn:microsoft.com/office/officeart/2005/8/layout/vProcess5"/>
    <dgm:cxn modelId="{C3C84DA2-A506-4ADC-A962-F9A5AA18A12C}" type="presOf" srcId="{6975F775-4955-491A-8AC5-A462E691E859}" destId="{1362FD9A-573D-4E6D-889D-83ADA12111C7}" srcOrd="1" destOrd="0" presId="urn:microsoft.com/office/officeart/2005/8/layout/vProcess5"/>
    <dgm:cxn modelId="{32BFE6AB-8F66-46E7-A121-8940429D783B}" srcId="{41049A5E-EF87-493E-A49F-F26126305036}" destId="{6975F775-4955-491A-8AC5-A462E691E859}" srcOrd="1" destOrd="0" parTransId="{A00DE60B-0ADD-4CE4-B811-48A231A28EC4}" sibTransId="{22BB7D00-8D35-4942-B7C1-E614D07405CD}"/>
    <dgm:cxn modelId="{9953FBB3-F6B3-4636-A13F-213D8C79FAB8}" type="presOf" srcId="{058655EA-C49D-4F1E-A23A-28FD94621527}" destId="{8AAB3C27-F922-4C8C-A2AD-88D8A124D908}" srcOrd="1" destOrd="0" presId="urn:microsoft.com/office/officeart/2005/8/layout/vProcess5"/>
    <dgm:cxn modelId="{CE0EE4C8-9EA7-489C-9BD8-69ACC766E28F}" srcId="{41049A5E-EF87-493E-A49F-F26126305036}" destId="{FA0B1CEF-E0DE-4D85-B9D8-F467D698C6FF}" srcOrd="0" destOrd="0" parTransId="{78EDFA66-69C3-4A6E-8674-1F5C6010CA56}" sibTransId="{F65ECEAD-F2D3-43D0-917E-4D1338F81721}"/>
    <dgm:cxn modelId="{2C5E2ED5-A451-49C0-825E-6F7CC215402E}" type="presOf" srcId="{FA0B1CEF-E0DE-4D85-B9D8-F467D698C6FF}" destId="{1D747B16-2F93-4236-A266-1BD6E3BE8801}" srcOrd="0" destOrd="0" presId="urn:microsoft.com/office/officeart/2005/8/layout/vProcess5"/>
    <dgm:cxn modelId="{8E04DDEF-4D40-4E18-B9B6-FB97339338AF}" type="presOf" srcId="{6975F775-4955-491A-8AC5-A462E691E859}" destId="{7D8D44A0-E7E8-456F-9738-59526ED5AB1E}" srcOrd="0" destOrd="0" presId="urn:microsoft.com/office/officeart/2005/8/layout/vProcess5"/>
    <dgm:cxn modelId="{D8DCD4B9-7A9F-40CD-AEB5-864CFA3768AE}" type="presParOf" srcId="{C3E9A2C7-0B8E-49A0-9CEC-3BF68923252B}" destId="{803137C7-D651-4EB4-AAEB-B969827661F3}" srcOrd="0" destOrd="0" presId="urn:microsoft.com/office/officeart/2005/8/layout/vProcess5"/>
    <dgm:cxn modelId="{8BB093B9-4BBC-481D-BD04-C92821BA68DF}" type="presParOf" srcId="{C3E9A2C7-0B8E-49A0-9CEC-3BF68923252B}" destId="{1D747B16-2F93-4236-A266-1BD6E3BE8801}" srcOrd="1" destOrd="0" presId="urn:microsoft.com/office/officeart/2005/8/layout/vProcess5"/>
    <dgm:cxn modelId="{F247DC60-56FF-4CDA-8B62-80BBE459B90C}" type="presParOf" srcId="{C3E9A2C7-0B8E-49A0-9CEC-3BF68923252B}" destId="{7D8D44A0-E7E8-456F-9738-59526ED5AB1E}" srcOrd="2" destOrd="0" presId="urn:microsoft.com/office/officeart/2005/8/layout/vProcess5"/>
    <dgm:cxn modelId="{C96F6073-D30E-44B3-9B09-880CFAE46DCC}" type="presParOf" srcId="{C3E9A2C7-0B8E-49A0-9CEC-3BF68923252B}" destId="{533F6901-CA69-4D54-AD4D-B5DD80C98755}" srcOrd="3" destOrd="0" presId="urn:microsoft.com/office/officeart/2005/8/layout/vProcess5"/>
    <dgm:cxn modelId="{1B4B9EF0-D4A4-4E5F-A073-094454A07219}" type="presParOf" srcId="{C3E9A2C7-0B8E-49A0-9CEC-3BF68923252B}" destId="{52F7941A-EC1E-4350-ABCD-452AA97641E9}" srcOrd="4" destOrd="0" presId="urn:microsoft.com/office/officeart/2005/8/layout/vProcess5"/>
    <dgm:cxn modelId="{05C4B8A6-B09B-4C18-8E25-3DD7C4274A3A}" type="presParOf" srcId="{C3E9A2C7-0B8E-49A0-9CEC-3BF68923252B}" destId="{E3E37D78-5014-4E10-81CF-91FDAB593BF0}" srcOrd="5" destOrd="0" presId="urn:microsoft.com/office/officeart/2005/8/layout/vProcess5"/>
    <dgm:cxn modelId="{1A12EB8C-ACFF-4D04-9B4A-CAACAF644A82}" type="presParOf" srcId="{C3E9A2C7-0B8E-49A0-9CEC-3BF68923252B}" destId="{E5EB51AC-2338-471C-8598-C5BBFEDE13D4}" srcOrd="6" destOrd="0" presId="urn:microsoft.com/office/officeart/2005/8/layout/vProcess5"/>
    <dgm:cxn modelId="{7457D954-7484-4FC5-B71C-F2CFDCE5DABA}" type="presParOf" srcId="{C3E9A2C7-0B8E-49A0-9CEC-3BF68923252B}" destId="{1362FD9A-573D-4E6D-889D-83ADA12111C7}" srcOrd="7" destOrd="0" presId="urn:microsoft.com/office/officeart/2005/8/layout/vProcess5"/>
    <dgm:cxn modelId="{A7E08BAB-E4E3-4A28-8414-C18597D83F7A}" type="presParOf" srcId="{C3E9A2C7-0B8E-49A0-9CEC-3BF68923252B}" destId="{8AAB3C27-F922-4C8C-A2AD-88D8A124D9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D3A67-5160-4172-8929-C4D18FDB8A0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E9AE91-1682-44EE-ABB0-B92566ABF324}">
      <dgm:prSet/>
      <dgm:spPr/>
      <dgm:t>
        <a:bodyPr/>
        <a:lstStyle/>
        <a:p>
          <a:r>
            <a:rPr lang="en-US"/>
            <a:t>Mettere i DPI</a:t>
          </a:r>
        </a:p>
      </dgm:t>
    </dgm:pt>
    <dgm:pt modelId="{EA39C530-E2AA-4B31-AD56-1F6F347CACA5}" type="parTrans" cxnId="{BFA8DF3B-4770-48CB-8BF0-70E64269AFCB}">
      <dgm:prSet/>
      <dgm:spPr/>
      <dgm:t>
        <a:bodyPr/>
        <a:lstStyle/>
        <a:p>
          <a:endParaRPr lang="en-US"/>
        </a:p>
      </dgm:t>
    </dgm:pt>
    <dgm:pt modelId="{9DFD2E31-A241-4D2C-B226-29FED004F8F7}" type="sibTrans" cxnId="{BFA8DF3B-4770-48CB-8BF0-70E64269AFCB}">
      <dgm:prSet/>
      <dgm:spPr/>
      <dgm:t>
        <a:bodyPr/>
        <a:lstStyle/>
        <a:p>
          <a:endParaRPr lang="en-US"/>
        </a:p>
      </dgm:t>
    </dgm:pt>
    <dgm:pt modelId="{4CA02054-2C4E-4517-B3E3-837D3300A482}">
      <dgm:prSet/>
      <dgm:spPr/>
      <dgm:t>
        <a:bodyPr/>
        <a:lstStyle/>
        <a:p>
          <a:r>
            <a:rPr lang="en-US"/>
            <a:t>Rimozione dal bed plate</a:t>
          </a:r>
        </a:p>
      </dgm:t>
    </dgm:pt>
    <dgm:pt modelId="{BF2D9AB4-9EC8-4817-988E-5282E825A976}" type="parTrans" cxnId="{E0452CE6-7023-4EBE-A25A-ED02E5AE9AB6}">
      <dgm:prSet/>
      <dgm:spPr/>
      <dgm:t>
        <a:bodyPr/>
        <a:lstStyle/>
        <a:p>
          <a:endParaRPr lang="en-US"/>
        </a:p>
      </dgm:t>
    </dgm:pt>
    <dgm:pt modelId="{99D00551-7184-4660-978D-AC76113E1038}" type="sibTrans" cxnId="{E0452CE6-7023-4EBE-A25A-ED02E5AE9AB6}">
      <dgm:prSet/>
      <dgm:spPr/>
      <dgm:t>
        <a:bodyPr/>
        <a:lstStyle/>
        <a:p>
          <a:endParaRPr lang="en-US"/>
        </a:p>
      </dgm:t>
    </dgm:pt>
    <dgm:pt modelId="{DA5D8217-5F66-490A-BB8C-A33715EF8418}">
      <dgm:prSet/>
      <dgm:spPr/>
      <dgm:t>
        <a:bodyPr/>
        <a:lstStyle/>
        <a:p>
          <a:r>
            <a:rPr lang="en-US" dirty="0" err="1"/>
            <a:t>Eliminazione</a:t>
          </a:r>
          <a:r>
            <a:rPr lang="en-US" dirty="0"/>
            <a:t> </a:t>
          </a:r>
          <a:r>
            <a:rPr lang="en-US" dirty="0" err="1"/>
            <a:t>residui</a:t>
          </a:r>
          <a:r>
            <a:rPr lang="en-US" dirty="0"/>
            <a:t> </a:t>
          </a:r>
          <a:r>
            <a:rPr lang="en-US" dirty="0" err="1"/>
            <a:t>liquidi</a:t>
          </a:r>
          <a:r>
            <a:rPr lang="en-US" dirty="0"/>
            <a:t> di resina</a:t>
          </a:r>
        </a:p>
      </dgm:t>
    </dgm:pt>
    <dgm:pt modelId="{7AE1B65B-B81B-442F-91E6-BE1FC85356E8}" type="parTrans" cxnId="{CBDB1A5D-63F8-4B88-989B-3B8EAE6474C0}">
      <dgm:prSet/>
      <dgm:spPr/>
      <dgm:t>
        <a:bodyPr/>
        <a:lstStyle/>
        <a:p>
          <a:endParaRPr lang="en-US"/>
        </a:p>
      </dgm:t>
    </dgm:pt>
    <dgm:pt modelId="{54AD36A8-8A67-4477-8D40-EDD7120F698C}" type="sibTrans" cxnId="{CBDB1A5D-63F8-4B88-989B-3B8EAE6474C0}">
      <dgm:prSet/>
      <dgm:spPr/>
      <dgm:t>
        <a:bodyPr/>
        <a:lstStyle/>
        <a:p>
          <a:endParaRPr lang="en-US"/>
        </a:p>
      </dgm:t>
    </dgm:pt>
    <dgm:pt modelId="{25407E6A-428F-4334-A2A6-3B77CF027CE5}">
      <dgm:prSet/>
      <dgm:spPr/>
      <dgm:t>
        <a:bodyPr/>
        <a:lstStyle/>
        <a:p>
          <a:r>
            <a:rPr lang="en-US"/>
            <a:t>Asciugare la stampa</a:t>
          </a:r>
        </a:p>
      </dgm:t>
    </dgm:pt>
    <dgm:pt modelId="{7BFC085E-20A5-47FD-834D-B696E9FA6C86}" type="parTrans" cxnId="{9ADE469B-8780-4EA7-ABE9-D1DE2B4A1177}">
      <dgm:prSet/>
      <dgm:spPr/>
      <dgm:t>
        <a:bodyPr/>
        <a:lstStyle/>
        <a:p>
          <a:endParaRPr lang="en-US"/>
        </a:p>
      </dgm:t>
    </dgm:pt>
    <dgm:pt modelId="{738E7E4A-B65D-4DC7-B7E2-415C50D6BA5C}" type="sibTrans" cxnId="{9ADE469B-8780-4EA7-ABE9-D1DE2B4A1177}">
      <dgm:prSet/>
      <dgm:spPr/>
      <dgm:t>
        <a:bodyPr/>
        <a:lstStyle/>
        <a:p>
          <a:endParaRPr lang="en-US"/>
        </a:p>
      </dgm:t>
    </dgm:pt>
    <dgm:pt modelId="{8616F671-89C0-402F-A590-1138D834F2A5}">
      <dgm:prSet/>
      <dgm:spPr/>
      <dgm:t>
        <a:bodyPr/>
        <a:lstStyle/>
        <a:p>
          <a:r>
            <a:rPr lang="en-US" dirty="0" err="1"/>
            <a:t>Rimozione</a:t>
          </a:r>
          <a:r>
            <a:rPr lang="en-US" dirty="0"/>
            <a:t> </a:t>
          </a:r>
          <a:r>
            <a:rPr lang="en-US" dirty="0" err="1"/>
            <a:t>supporti</a:t>
          </a:r>
          <a:endParaRPr lang="en-US" dirty="0"/>
        </a:p>
      </dgm:t>
    </dgm:pt>
    <dgm:pt modelId="{0A455F0E-38BD-41EE-AAF2-C7B44F9C8CC0}" type="parTrans" cxnId="{093DDAE4-F37E-48CA-AC0C-90ACDEB6226B}">
      <dgm:prSet/>
      <dgm:spPr/>
      <dgm:t>
        <a:bodyPr/>
        <a:lstStyle/>
        <a:p>
          <a:endParaRPr lang="en-US"/>
        </a:p>
      </dgm:t>
    </dgm:pt>
    <dgm:pt modelId="{A2239F1E-2B42-4076-83F9-106ED6C9EA3F}" type="sibTrans" cxnId="{093DDAE4-F37E-48CA-AC0C-90ACDEB6226B}">
      <dgm:prSet/>
      <dgm:spPr/>
      <dgm:t>
        <a:bodyPr/>
        <a:lstStyle/>
        <a:p>
          <a:endParaRPr lang="en-US"/>
        </a:p>
      </dgm:t>
    </dgm:pt>
    <dgm:pt modelId="{A5DC40E1-FE5F-408E-B4A8-6F74E78FFE22}">
      <dgm:prSet/>
      <dgm:spPr/>
      <dgm:t>
        <a:bodyPr/>
        <a:lstStyle/>
        <a:p>
          <a:r>
            <a:rPr lang="en-US" dirty="0"/>
            <a:t>UV curing</a:t>
          </a:r>
        </a:p>
      </dgm:t>
    </dgm:pt>
    <dgm:pt modelId="{D5F58C22-1366-4530-BBB1-33D94CE06993}" type="parTrans" cxnId="{3208B559-0828-4715-91B3-E3F62DEBD711}">
      <dgm:prSet/>
      <dgm:spPr/>
      <dgm:t>
        <a:bodyPr/>
        <a:lstStyle/>
        <a:p>
          <a:endParaRPr lang="en-US"/>
        </a:p>
      </dgm:t>
    </dgm:pt>
    <dgm:pt modelId="{5029DE3B-DEFA-44DC-B5F2-A72D26DE89BA}" type="sibTrans" cxnId="{3208B559-0828-4715-91B3-E3F62DEBD711}">
      <dgm:prSet/>
      <dgm:spPr/>
      <dgm:t>
        <a:bodyPr/>
        <a:lstStyle/>
        <a:p>
          <a:endParaRPr lang="en-US"/>
        </a:p>
      </dgm:t>
    </dgm:pt>
    <dgm:pt modelId="{F0BB7F64-757E-4741-90E1-4FD9B88C14BC}" type="pres">
      <dgm:prSet presAssocID="{A05D3A67-5160-4172-8929-C4D18FDB8A0A}" presName="diagram" presStyleCnt="0">
        <dgm:presLayoutVars>
          <dgm:dir/>
          <dgm:resizeHandles val="exact"/>
        </dgm:presLayoutVars>
      </dgm:prSet>
      <dgm:spPr/>
    </dgm:pt>
    <dgm:pt modelId="{9AFC4047-9EB3-496A-8BC6-B2AF0598A6E6}" type="pres">
      <dgm:prSet presAssocID="{FFE9AE91-1682-44EE-ABB0-B92566ABF324}" presName="node" presStyleLbl="node1" presStyleIdx="0" presStyleCnt="6">
        <dgm:presLayoutVars>
          <dgm:bulletEnabled val="1"/>
        </dgm:presLayoutVars>
      </dgm:prSet>
      <dgm:spPr/>
    </dgm:pt>
    <dgm:pt modelId="{2A89A298-0E03-4A97-952F-1D40CDDF4C22}" type="pres">
      <dgm:prSet presAssocID="{9DFD2E31-A241-4D2C-B226-29FED004F8F7}" presName="sibTrans" presStyleCnt="0"/>
      <dgm:spPr/>
    </dgm:pt>
    <dgm:pt modelId="{49FE3A5E-4217-4F64-A15C-242F37AE28E1}" type="pres">
      <dgm:prSet presAssocID="{4CA02054-2C4E-4517-B3E3-837D3300A482}" presName="node" presStyleLbl="node1" presStyleIdx="1" presStyleCnt="6">
        <dgm:presLayoutVars>
          <dgm:bulletEnabled val="1"/>
        </dgm:presLayoutVars>
      </dgm:prSet>
      <dgm:spPr/>
    </dgm:pt>
    <dgm:pt modelId="{4A0072AE-A980-44B7-9CA6-5BF43F09D67B}" type="pres">
      <dgm:prSet presAssocID="{99D00551-7184-4660-978D-AC76113E1038}" presName="sibTrans" presStyleCnt="0"/>
      <dgm:spPr/>
    </dgm:pt>
    <dgm:pt modelId="{B433CF26-BFB3-45D5-83E7-4DA92A2252D6}" type="pres">
      <dgm:prSet presAssocID="{DA5D8217-5F66-490A-BB8C-A33715EF8418}" presName="node" presStyleLbl="node1" presStyleIdx="2" presStyleCnt="6">
        <dgm:presLayoutVars>
          <dgm:bulletEnabled val="1"/>
        </dgm:presLayoutVars>
      </dgm:prSet>
      <dgm:spPr/>
    </dgm:pt>
    <dgm:pt modelId="{813510A4-8AA8-4771-AA28-41B10878BCA4}" type="pres">
      <dgm:prSet presAssocID="{54AD36A8-8A67-4477-8D40-EDD7120F698C}" presName="sibTrans" presStyleCnt="0"/>
      <dgm:spPr/>
    </dgm:pt>
    <dgm:pt modelId="{36173C36-37A5-49E4-A9D4-1C5CC77CE45D}" type="pres">
      <dgm:prSet presAssocID="{25407E6A-428F-4334-A2A6-3B77CF027CE5}" presName="node" presStyleLbl="node1" presStyleIdx="3" presStyleCnt="6">
        <dgm:presLayoutVars>
          <dgm:bulletEnabled val="1"/>
        </dgm:presLayoutVars>
      </dgm:prSet>
      <dgm:spPr/>
    </dgm:pt>
    <dgm:pt modelId="{6547FFF1-DA71-4CE5-8D9A-5201AC9F3C9C}" type="pres">
      <dgm:prSet presAssocID="{738E7E4A-B65D-4DC7-B7E2-415C50D6BA5C}" presName="sibTrans" presStyleCnt="0"/>
      <dgm:spPr/>
    </dgm:pt>
    <dgm:pt modelId="{E109B898-E5B6-4F5B-8125-34E7417517CD}" type="pres">
      <dgm:prSet presAssocID="{8616F671-89C0-402F-A590-1138D834F2A5}" presName="node" presStyleLbl="node1" presStyleIdx="4" presStyleCnt="6">
        <dgm:presLayoutVars>
          <dgm:bulletEnabled val="1"/>
        </dgm:presLayoutVars>
      </dgm:prSet>
      <dgm:spPr/>
    </dgm:pt>
    <dgm:pt modelId="{F16DFC6D-309E-43D6-A600-10E9687441F5}" type="pres">
      <dgm:prSet presAssocID="{A2239F1E-2B42-4076-83F9-106ED6C9EA3F}" presName="sibTrans" presStyleCnt="0"/>
      <dgm:spPr/>
    </dgm:pt>
    <dgm:pt modelId="{CA0CF419-7CEF-45AE-A80C-8CD5E1C632C0}" type="pres">
      <dgm:prSet presAssocID="{A5DC40E1-FE5F-408E-B4A8-6F74E78FFE22}" presName="node" presStyleLbl="node1" presStyleIdx="5" presStyleCnt="6">
        <dgm:presLayoutVars>
          <dgm:bulletEnabled val="1"/>
        </dgm:presLayoutVars>
      </dgm:prSet>
      <dgm:spPr/>
    </dgm:pt>
  </dgm:ptLst>
  <dgm:cxnLst>
    <dgm:cxn modelId="{0FED1C0A-FFCF-4C3F-B8C2-66661233622F}" type="presOf" srcId="{8616F671-89C0-402F-A590-1138D834F2A5}" destId="{E109B898-E5B6-4F5B-8125-34E7417517CD}" srcOrd="0" destOrd="0" presId="urn:microsoft.com/office/officeart/2005/8/layout/default"/>
    <dgm:cxn modelId="{61E7FE14-85DB-4FEB-86B8-80E85C6CF0D7}" type="presOf" srcId="{FFE9AE91-1682-44EE-ABB0-B92566ABF324}" destId="{9AFC4047-9EB3-496A-8BC6-B2AF0598A6E6}" srcOrd="0" destOrd="0" presId="urn:microsoft.com/office/officeart/2005/8/layout/default"/>
    <dgm:cxn modelId="{BFA8DF3B-4770-48CB-8BF0-70E64269AFCB}" srcId="{A05D3A67-5160-4172-8929-C4D18FDB8A0A}" destId="{FFE9AE91-1682-44EE-ABB0-B92566ABF324}" srcOrd="0" destOrd="0" parTransId="{EA39C530-E2AA-4B31-AD56-1F6F347CACA5}" sibTransId="{9DFD2E31-A241-4D2C-B226-29FED004F8F7}"/>
    <dgm:cxn modelId="{CBDB1A5D-63F8-4B88-989B-3B8EAE6474C0}" srcId="{A05D3A67-5160-4172-8929-C4D18FDB8A0A}" destId="{DA5D8217-5F66-490A-BB8C-A33715EF8418}" srcOrd="2" destOrd="0" parTransId="{7AE1B65B-B81B-442F-91E6-BE1FC85356E8}" sibTransId="{54AD36A8-8A67-4477-8D40-EDD7120F698C}"/>
    <dgm:cxn modelId="{E6A31772-334C-45B0-90F8-29CF05266287}" type="presOf" srcId="{25407E6A-428F-4334-A2A6-3B77CF027CE5}" destId="{36173C36-37A5-49E4-A9D4-1C5CC77CE45D}" srcOrd="0" destOrd="0" presId="urn:microsoft.com/office/officeart/2005/8/layout/default"/>
    <dgm:cxn modelId="{3208B559-0828-4715-91B3-E3F62DEBD711}" srcId="{A05D3A67-5160-4172-8929-C4D18FDB8A0A}" destId="{A5DC40E1-FE5F-408E-B4A8-6F74E78FFE22}" srcOrd="5" destOrd="0" parTransId="{D5F58C22-1366-4530-BBB1-33D94CE06993}" sibTransId="{5029DE3B-DEFA-44DC-B5F2-A72D26DE89BA}"/>
    <dgm:cxn modelId="{4C2A1B91-2B72-4186-8EB1-40215B80BAEF}" type="presOf" srcId="{A05D3A67-5160-4172-8929-C4D18FDB8A0A}" destId="{F0BB7F64-757E-4741-90E1-4FD9B88C14BC}" srcOrd="0" destOrd="0" presId="urn:microsoft.com/office/officeart/2005/8/layout/default"/>
    <dgm:cxn modelId="{9ADE469B-8780-4EA7-ABE9-D1DE2B4A1177}" srcId="{A05D3A67-5160-4172-8929-C4D18FDB8A0A}" destId="{25407E6A-428F-4334-A2A6-3B77CF027CE5}" srcOrd="3" destOrd="0" parTransId="{7BFC085E-20A5-47FD-834D-B696E9FA6C86}" sibTransId="{738E7E4A-B65D-4DC7-B7E2-415C50D6BA5C}"/>
    <dgm:cxn modelId="{FA3DE4BA-BEFD-4C3D-863F-E393766DD0DD}" type="presOf" srcId="{A5DC40E1-FE5F-408E-B4A8-6F74E78FFE22}" destId="{CA0CF419-7CEF-45AE-A80C-8CD5E1C632C0}" srcOrd="0" destOrd="0" presId="urn:microsoft.com/office/officeart/2005/8/layout/default"/>
    <dgm:cxn modelId="{234289C6-6247-49DB-A484-7958AB35EC22}" type="presOf" srcId="{4CA02054-2C4E-4517-B3E3-837D3300A482}" destId="{49FE3A5E-4217-4F64-A15C-242F37AE28E1}" srcOrd="0" destOrd="0" presId="urn:microsoft.com/office/officeart/2005/8/layout/default"/>
    <dgm:cxn modelId="{3882C4E2-AEBF-4DD0-BDC8-48BC1BE3FA5D}" type="presOf" srcId="{DA5D8217-5F66-490A-BB8C-A33715EF8418}" destId="{B433CF26-BFB3-45D5-83E7-4DA92A2252D6}" srcOrd="0" destOrd="0" presId="urn:microsoft.com/office/officeart/2005/8/layout/default"/>
    <dgm:cxn modelId="{093DDAE4-F37E-48CA-AC0C-90ACDEB6226B}" srcId="{A05D3A67-5160-4172-8929-C4D18FDB8A0A}" destId="{8616F671-89C0-402F-A590-1138D834F2A5}" srcOrd="4" destOrd="0" parTransId="{0A455F0E-38BD-41EE-AAF2-C7B44F9C8CC0}" sibTransId="{A2239F1E-2B42-4076-83F9-106ED6C9EA3F}"/>
    <dgm:cxn modelId="{E0452CE6-7023-4EBE-A25A-ED02E5AE9AB6}" srcId="{A05D3A67-5160-4172-8929-C4D18FDB8A0A}" destId="{4CA02054-2C4E-4517-B3E3-837D3300A482}" srcOrd="1" destOrd="0" parTransId="{BF2D9AB4-9EC8-4817-988E-5282E825A976}" sibTransId="{99D00551-7184-4660-978D-AC76113E1038}"/>
    <dgm:cxn modelId="{7D80101A-55BF-4BEC-AC8D-9FC83E03AFA6}" type="presParOf" srcId="{F0BB7F64-757E-4741-90E1-4FD9B88C14BC}" destId="{9AFC4047-9EB3-496A-8BC6-B2AF0598A6E6}" srcOrd="0" destOrd="0" presId="urn:microsoft.com/office/officeart/2005/8/layout/default"/>
    <dgm:cxn modelId="{9BBC97CE-D09E-4883-A9AF-629DC0C47C26}" type="presParOf" srcId="{F0BB7F64-757E-4741-90E1-4FD9B88C14BC}" destId="{2A89A298-0E03-4A97-952F-1D40CDDF4C22}" srcOrd="1" destOrd="0" presId="urn:microsoft.com/office/officeart/2005/8/layout/default"/>
    <dgm:cxn modelId="{F210F2B1-E8FC-4100-B3F6-E21ECA6DCA23}" type="presParOf" srcId="{F0BB7F64-757E-4741-90E1-4FD9B88C14BC}" destId="{49FE3A5E-4217-4F64-A15C-242F37AE28E1}" srcOrd="2" destOrd="0" presId="urn:microsoft.com/office/officeart/2005/8/layout/default"/>
    <dgm:cxn modelId="{375E18DF-AA94-4EB5-86F4-0403D21C56B4}" type="presParOf" srcId="{F0BB7F64-757E-4741-90E1-4FD9B88C14BC}" destId="{4A0072AE-A980-44B7-9CA6-5BF43F09D67B}" srcOrd="3" destOrd="0" presId="urn:microsoft.com/office/officeart/2005/8/layout/default"/>
    <dgm:cxn modelId="{A23DC88D-220A-4F9E-A42A-43B4D1A1BDE5}" type="presParOf" srcId="{F0BB7F64-757E-4741-90E1-4FD9B88C14BC}" destId="{B433CF26-BFB3-45D5-83E7-4DA92A2252D6}" srcOrd="4" destOrd="0" presId="urn:microsoft.com/office/officeart/2005/8/layout/default"/>
    <dgm:cxn modelId="{1912D0CB-014C-4930-9E40-E9BE33B57D32}" type="presParOf" srcId="{F0BB7F64-757E-4741-90E1-4FD9B88C14BC}" destId="{813510A4-8AA8-4771-AA28-41B10878BCA4}" srcOrd="5" destOrd="0" presId="urn:microsoft.com/office/officeart/2005/8/layout/default"/>
    <dgm:cxn modelId="{49A2026B-7B7B-4A1A-851A-1A4F0834EF45}" type="presParOf" srcId="{F0BB7F64-757E-4741-90E1-4FD9B88C14BC}" destId="{36173C36-37A5-49E4-A9D4-1C5CC77CE45D}" srcOrd="6" destOrd="0" presId="urn:microsoft.com/office/officeart/2005/8/layout/default"/>
    <dgm:cxn modelId="{F5280CDF-A290-4BE8-A6E6-19DB61ECE8F7}" type="presParOf" srcId="{F0BB7F64-757E-4741-90E1-4FD9B88C14BC}" destId="{6547FFF1-DA71-4CE5-8D9A-5201AC9F3C9C}" srcOrd="7" destOrd="0" presId="urn:microsoft.com/office/officeart/2005/8/layout/default"/>
    <dgm:cxn modelId="{83581F43-0781-4056-90AD-70E430B904A0}" type="presParOf" srcId="{F0BB7F64-757E-4741-90E1-4FD9B88C14BC}" destId="{E109B898-E5B6-4F5B-8125-34E7417517CD}" srcOrd="8" destOrd="0" presId="urn:microsoft.com/office/officeart/2005/8/layout/default"/>
    <dgm:cxn modelId="{ED0B306B-93CC-440D-A153-67E02CC39AE9}" type="presParOf" srcId="{F0BB7F64-757E-4741-90E1-4FD9B88C14BC}" destId="{F16DFC6D-309E-43D6-A600-10E9687441F5}" srcOrd="9" destOrd="0" presId="urn:microsoft.com/office/officeart/2005/8/layout/default"/>
    <dgm:cxn modelId="{5C517FA6-DF3C-4AE6-97DF-2795E31F4F79}" type="presParOf" srcId="{F0BB7F64-757E-4741-90E1-4FD9B88C14BC}" destId="{CA0CF419-7CEF-45AE-A80C-8CD5E1C632C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865393-F1E1-4D87-A982-B76CA9E9AAE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FAD651-A12E-4450-AC5A-F1AE2E1C2947}">
      <dgm:prSet/>
      <dgm:spPr/>
      <dgm:t>
        <a:bodyPr/>
        <a:lstStyle/>
        <a:p>
          <a:r>
            <a:rPr lang="en-US"/>
            <a:t>Resina:</a:t>
          </a:r>
        </a:p>
      </dgm:t>
    </dgm:pt>
    <dgm:pt modelId="{F910306B-8960-4428-917F-A1641CE97CE4}" type="parTrans" cxnId="{BCB39EA2-E6E2-4EAD-B9F0-4EC8074C80B3}">
      <dgm:prSet/>
      <dgm:spPr/>
      <dgm:t>
        <a:bodyPr/>
        <a:lstStyle/>
        <a:p>
          <a:endParaRPr lang="en-US"/>
        </a:p>
      </dgm:t>
    </dgm:pt>
    <dgm:pt modelId="{0E92EDFE-0BF9-45EA-8D2C-FA44C934DC08}" type="sibTrans" cxnId="{BCB39EA2-E6E2-4EAD-B9F0-4EC8074C80B3}">
      <dgm:prSet/>
      <dgm:spPr/>
      <dgm:t>
        <a:bodyPr/>
        <a:lstStyle/>
        <a:p>
          <a:endParaRPr lang="en-US"/>
        </a:p>
      </dgm:t>
    </dgm:pt>
    <dgm:pt modelId="{394BE738-D2CC-41F6-A173-BFC4A53FE116}">
      <dgm:prSet/>
      <dgm:spPr/>
      <dgm:t>
        <a:bodyPr/>
        <a:lstStyle/>
        <a:p>
          <a:r>
            <a:rPr lang="en-US" dirty="0"/>
            <a:t>Water-washable</a:t>
          </a:r>
        </a:p>
      </dgm:t>
    </dgm:pt>
    <dgm:pt modelId="{87C615E9-06FF-4262-A9AA-CD2F129FC892}" type="parTrans" cxnId="{372DA0FE-0143-4160-9BF1-82DBCA080FBA}">
      <dgm:prSet/>
      <dgm:spPr/>
      <dgm:t>
        <a:bodyPr/>
        <a:lstStyle/>
        <a:p>
          <a:endParaRPr lang="en-US"/>
        </a:p>
      </dgm:t>
    </dgm:pt>
    <dgm:pt modelId="{969D74CF-86EB-4039-8011-C9902004EF24}" type="sibTrans" cxnId="{372DA0FE-0143-4160-9BF1-82DBCA080FBA}">
      <dgm:prSet/>
      <dgm:spPr/>
      <dgm:t>
        <a:bodyPr/>
        <a:lstStyle/>
        <a:p>
          <a:endParaRPr lang="en-US"/>
        </a:p>
      </dgm:t>
    </dgm:pt>
    <dgm:pt modelId="{E521C0D9-3C2A-42A3-B33E-14ED0D54DC43}">
      <dgm:prSet/>
      <dgm:spPr/>
      <dgm:t>
        <a:bodyPr/>
        <a:lstStyle/>
        <a:p>
          <a:r>
            <a:rPr lang="en-US"/>
            <a:t>Standard</a:t>
          </a:r>
        </a:p>
      </dgm:t>
    </dgm:pt>
    <dgm:pt modelId="{766842DE-57C4-47AC-85DC-54033E375959}" type="parTrans" cxnId="{8052AD81-8903-46B1-A7C6-4AB38F29E228}">
      <dgm:prSet/>
      <dgm:spPr/>
      <dgm:t>
        <a:bodyPr/>
        <a:lstStyle/>
        <a:p>
          <a:endParaRPr lang="en-US"/>
        </a:p>
      </dgm:t>
    </dgm:pt>
    <dgm:pt modelId="{15CE8577-A5DB-45C1-A36D-528E2BF5C2C9}" type="sibTrans" cxnId="{8052AD81-8903-46B1-A7C6-4AB38F29E228}">
      <dgm:prSet/>
      <dgm:spPr/>
      <dgm:t>
        <a:bodyPr/>
        <a:lstStyle/>
        <a:p>
          <a:endParaRPr lang="en-US"/>
        </a:p>
      </dgm:t>
    </dgm:pt>
    <dgm:pt modelId="{20D1054E-CA3A-4F6D-A372-B720752DC4AB}">
      <dgm:prSet/>
      <dgm:spPr/>
      <dgm:t>
        <a:bodyPr/>
        <a:lstStyle/>
        <a:p>
          <a:r>
            <a:rPr lang="en-US" dirty="0"/>
            <a:t>Plant-based</a:t>
          </a:r>
        </a:p>
      </dgm:t>
    </dgm:pt>
    <dgm:pt modelId="{13D41CB7-A68D-4CBB-9954-5F13BEE629DC}" type="parTrans" cxnId="{EC220520-EA75-47F4-BC1F-2F9FE647BA78}">
      <dgm:prSet/>
      <dgm:spPr/>
      <dgm:t>
        <a:bodyPr/>
        <a:lstStyle/>
        <a:p>
          <a:endParaRPr lang="en-US"/>
        </a:p>
      </dgm:t>
    </dgm:pt>
    <dgm:pt modelId="{D1CC8366-C5D8-4CDD-90FA-7B86E753B66F}" type="sibTrans" cxnId="{EC220520-EA75-47F4-BC1F-2F9FE647BA78}">
      <dgm:prSet/>
      <dgm:spPr/>
      <dgm:t>
        <a:bodyPr/>
        <a:lstStyle/>
        <a:p>
          <a:endParaRPr lang="en-US"/>
        </a:p>
      </dgm:t>
    </dgm:pt>
    <dgm:pt modelId="{EB9E0A6A-A8F9-4590-993C-D96A397A45CD}">
      <dgm:prSet/>
      <dgm:spPr/>
      <dgm:t>
        <a:bodyPr/>
        <a:lstStyle/>
        <a:p>
          <a:r>
            <a:rPr lang="en-US" dirty="0" err="1"/>
            <a:t>Detergente</a:t>
          </a:r>
          <a:r>
            <a:rPr lang="en-US" dirty="0"/>
            <a:t> per la resina</a:t>
          </a:r>
        </a:p>
      </dgm:t>
    </dgm:pt>
    <dgm:pt modelId="{BAE48B06-20ED-4228-A1CD-4407BF644A08}" type="parTrans" cxnId="{47AE3155-3B8E-4DAB-A774-3A3CF1D0F373}">
      <dgm:prSet/>
      <dgm:spPr/>
      <dgm:t>
        <a:bodyPr/>
        <a:lstStyle/>
        <a:p>
          <a:endParaRPr lang="en-US"/>
        </a:p>
      </dgm:t>
    </dgm:pt>
    <dgm:pt modelId="{E6D34F85-B8D1-41C7-AEE5-9C0A5D2D6801}" type="sibTrans" cxnId="{47AE3155-3B8E-4DAB-A774-3A3CF1D0F373}">
      <dgm:prSet/>
      <dgm:spPr/>
      <dgm:t>
        <a:bodyPr/>
        <a:lstStyle/>
        <a:p>
          <a:endParaRPr lang="en-US"/>
        </a:p>
      </dgm:t>
    </dgm:pt>
    <dgm:pt modelId="{0F978CCF-CF04-4006-A60F-4EEF04781200}">
      <dgm:prSet/>
      <dgm:spPr/>
      <dgm:t>
        <a:bodyPr/>
        <a:lstStyle/>
        <a:p>
          <a:r>
            <a:rPr lang="en-US" dirty="0" err="1"/>
            <a:t>Alcol</a:t>
          </a:r>
          <a:r>
            <a:rPr lang="en-US" dirty="0"/>
            <a:t> </a:t>
          </a:r>
          <a:r>
            <a:rPr lang="en-US" dirty="0" err="1"/>
            <a:t>Isopropilico</a:t>
          </a:r>
          <a:endParaRPr lang="en-US" dirty="0"/>
        </a:p>
      </dgm:t>
    </dgm:pt>
    <dgm:pt modelId="{B35ACBE4-353E-41D8-A96E-75EBFA1C12D8}" type="parTrans" cxnId="{3DA508FE-8677-43C9-AA29-BB1CF7B0CFAF}">
      <dgm:prSet/>
      <dgm:spPr/>
      <dgm:t>
        <a:bodyPr/>
        <a:lstStyle/>
        <a:p>
          <a:endParaRPr lang="en-US"/>
        </a:p>
      </dgm:t>
    </dgm:pt>
    <dgm:pt modelId="{32D906E7-447E-442E-A225-1154A3933E6A}" type="sibTrans" cxnId="{3DA508FE-8677-43C9-AA29-BB1CF7B0CFAF}">
      <dgm:prSet/>
      <dgm:spPr/>
      <dgm:t>
        <a:bodyPr/>
        <a:lstStyle/>
        <a:p>
          <a:endParaRPr lang="en-US"/>
        </a:p>
      </dgm:t>
    </dgm:pt>
    <dgm:pt modelId="{7198A109-C0BC-4C87-A590-79ABC15DFB0B}">
      <dgm:prSet/>
      <dgm:spPr/>
      <dgm:t>
        <a:bodyPr/>
        <a:lstStyle/>
        <a:p>
          <a:r>
            <a:rPr lang="en-US" dirty="0"/>
            <a:t>DPI</a:t>
          </a:r>
        </a:p>
      </dgm:t>
    </dgm:pt>
    <dgm:pt modelId="{A789923D-2AEA-4847-A620-9EF3E9B0FF08}" type="parTrans" cxnId="{E6A53CCB-A162-4B26-AB6D-F26CD7513883}">
      <dgm:prSet/>
      <dgm:spPr/>
      <dgm:t>
        <a:bodyPr/>
        <a:lstStyle/>
        <a:p>
          <a:endParaRPr lang="en-US"/>
        </a:p>
      </dgm:t>
    </dgm:pt>
    <dgm:pt modelId="{D232A34A-F655-4918-AE06-79EB4FA78A1C}" type="sibTrans" cxnId="{E6A53CCB-A162-4B26-AB6D-F26CD7513883}">
      <dgm:prSet/>
      <dgm:spPr/>
      <dgm:t>
        <a:bodyPr/>
        <a:lstStyle/>
        <a:p>
          <a:endParaRPr lang="en-US"/>
        </a:p>
      </dgm:t>
    </dgm:pt>
    <dgm:pt modelId="{46BD0B8F-B310-4C6B-BD5C-CEB999138593}">
      <dgm:prSet/>
      <dgm:spPr/>
      <dgm:t>
        <a:bodyPr/>
        <a:lstStyle/>
        <a:p>
          <a:r>
            <a:rPr lang="en-US" dirty="0" err="1"/>
            <a:t>Guanti</a:t>
          </a:r>
          <a:endParaRPr lang="en-US" dirty="0"/>
        </a:p>
      </dgm:t>
    </dgm:pt>
    <dgm:pt modelId="{13F77A14-FD14-47C6-BAF0-5AF218C1AE89}" type="parTrans" cxnId="{56AE7636-16AF-4E41-A5B3-A17AC39452A7}">
      <dgm:prSet/>
      <dgm:spPr/>
      <dgm:t>
        <a:bodyPr/>
        <a:lstStyle/>
        <a:p>
          <a:endParaRPr lang="en-US"/>
        </a:p>
      </dgm:t>
    </dgm:pt>
    <dgm:pt modelId="{49B7FB20-B13A-4BA1-9F48-EBFFE7CD1A22}" type="sibTrans" cxnId="{56AE7636-16AF-4E41-A5B3-A17AC39452A7}">
      <dgm:prSet/>
      <dgm:spPr/>
      <dgm:t>
        <a:bodyPr/>
        <a:lstStyle/>
        <a:p>
          <a:endParaRPr lang="en-US"/>
        </a:p>
      </dgm:t>
    </dgm:pt>
    <dgm:pt modelId="{081C677F-27B5-4C24-B70D-F2E9D07A2023}">
      <dgm:prSet/>
      <dgm:spPr/>
      <dgm:t>
        <a:bodyPr/>
        <a:lstStyle/>
        <a:p>
          <a:r>
            <a:rPr lang="en-US"/>
            <a:t>LCD screen</a:t>
          </a:r>
        </a:p>
      </dgm:t>
    </dgm:pt>
    <dgm:pt modelId="{218C3B20-4BC2-44AD-9521-EB493C21F4F2}" type="parTrans" cxnId="{016C998D-FC08-46F8-91BB-FAF78BF73DF1}">
      <dgm:prSet/>
      <dgm:spPr/>
      <dgm:t>
        <a:bodyPr/>
        <a:lstStyle/>
        <a:p>
          <a:endParaRPr lang="en-US"/>
        </a:p>
      </dgm:t>
    </dgm:pt>
    <dgm:pt modelId="{12DFC4BB-E3D3-4231-85C7-3D987A4F773F}" type="sibTrans" cxnId="{016C998D-FC08-46F8-91BB-FAF78BF73DF1}">
      <dgm:prSet/>
      <dgm:spPr/>
      <dgm:t>
        <a:bodyPr/>
        <a:lstStyle/>
        <a:p>
          <a:endParaRPr lang="en-US"/>
        </a:p>
      </dgm:t>
    </dgm:pt>
    <dgm:pt modelId="{C7390472-C1D3-470E-BD3C-FC2E00E4C77B}" type="pres">
      <dgm:prSet presAssocID="{64865393-F1E1-4D87-A982-B76CA9E9AA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4BE87-9B1F-4737-BBEB-D865F9821A0D}" type="pres">
      <dgm:prSet presAssocID="{5FFAD651-A12E-4450-AC5A-F1AE2E1C2947}" presName="root" presStyleCnt="0"/>
      <dgm:spPr/>
    </dgm:pt>
    <dgm:pt modelId="{D292A803-FF22-43AC-94D1-44B12C7DE06A}" type="pres">
      <dgm:prSet presAssocID="{5FFAD651-A12E-4450-AC5A-F1AE2E1C2947}" presName="rootComposite" presStyleCnt="0"/>
      <dgm:spPr/>
    </dgm:pt>
    <dgm:pt modelId="{A5353299-4545-403B-B90C-915366E2D7E4}" type="pres">
      <dgm:prSet presAssocID="{5FFAD651-A12E-4450-AC5A-F1AE2E1C2947}" presName="rootText" presStyleLbl="node1" presStyleIdx="0" presStyleCnt="4"/>
      <dgm:spPr/>
    </dgm:pt>
    <dgm:pt modelId="{87BE973E-135B-437B-807A-3D0185AB8F08}" type="pres">
      <dgm:prSet presAssocID="{5FFAD651-A12E-4450-AC5A-F1AE2E1C2947}" presName="rootConnector" presStyleLbl="node1" presStyleIdx="0" presStyleCnt="4"/>
      <dgm:spPr/>
    </dgm:pt>
    <dgm:pt modelId="{49E68705-9612-48DA-B122-E2EF315AFB76}" type="pres">
      <dgm:prSet presAssocID="{5FFAD651-A12E-4450-AC5A-F1AE2E1C2947}" presName="childShape" presStyleCnt="0"/>
      <dgm:spPr/>
    </dgm:pt>
    <dgm:pt modelId="{A037F959-B0B8-414F-8287-2D678F3C02CD}" type="pres">
      <dgm:prSet presAssocID="{87C615E9-06FF-4262-A9AA-CD2F129FC892}" presName="Name13" presStyleLbl="parChTrans1D2" presStyleIdx="0" presStyleCnt="5"/>
      <dgm:spPr/>
    </dgm:pt>
    <dgm:pt modelId="{E0B697B7-021D-44E7-8F63-BD65C70CDDAC}" type="pres">
      <dgm:prSet presAssocID="{394BE738-D2CC-41F6-A173-BFC4A53FE116}" presName="childText" presStyleLbl="bgAcc1" presStyleIdx="0" presStyleCnt="5">
        <dgm:presLayoutVars>
          <dgm:bulletEnabled val="1"/>
        </dgm:presLayoutVars>
      </dgm:prSet>
      <dgm:spPr/>
    </dgm:pt>
    <dgm:pt modelId="{61221BED-B8E6-4946-ABE7-2EA04B9CEF45}" type="pres">
      <dgm:prSet presAssocID="{766842DE-57C4-47AC-85DC-54033E375959}" presName="Name13" presStyleLbl="parChTrans1D2" presStyleIdx="1" presStyleCnt="5"/>
      <dgm:spPr/>
    </dgm:pt>
    <dgm:pt modelId="{4057ACCE-7C39-4EB9-BA1F-CA4257D472B2}" type="pres">
      <dgm:prSet presAssocID="{E521C0D9-3C2A-42A3-B33E-14ED0D54DC43}" presName="childText" presStyleLbl="bgAcc1" presStyleIdx="1" presStyleCnt="5">
        <dgm:presLayoutVars>
          <dgm:bulletEnabled val="1"/>
        </dgm:presLayoutVars>
      </dgm:prSet>
      <dgm:spPr/>
    </dgm:pt>
    <dgm:pt modelId="{06B1DBF0-1D70-41B5-98AB-AB6D359BBEC8}" type="pres">
      <dgm:prSet presAssocID="{13D41CB7-A68D-4CBB-9954-5F13BEE629DC}" presName="Name13" presStyleLbl="parChTrans1D2" presStyleIdx="2" presStyleCnt="5"/>
      <dgm:spPr/>
    </dgm:pt>
    <dgm:pt modelId="{C589EFCF-E0DE-4517-BBEF-A802896AA7C4}" type="pres">
      <dgm:prSet presAssocID="{20D1054E-CA3A-4F6D-A372-B720752DC4AB}" presName="childText" presStyleLbl="bgAcc1" presStyleIdx="2" presStyleCnt="5">
        <dgm:presLayoutVars>
          <dgm:bulletEnabled val="1"/>
        </dgm:presLayoutVars>
      </dgm:prSet>
      <dgm:spPr/>
    </dgm:pt>
    <dgm:pt modelId="{484FD218-1C9C-4955-87C9-A5F6B500CCFB}" type="pres">
      <dgm:prSet presAssocID="{EB9E0A6A-A8F9-4590-993C-D96A397A45CD}" presName="root" presStyleCnt="0"/>
      <dgm:spPr/>
    </dgm:pt>
    <dgm:pt modelId="{812A4471-3182-4F35-9FB4-56C2696944C8}" type="pres">
      <dgm:prSet presAssocID="{EB9E0A6A-A8F9-4590-993C-D96A397A45CD}" presName="rootComposite" presStyleCnt="0"/>
      <dgm:spPr/>
    </dgm:pt>
    <dgm:pt modelId="{5B348C51-E6E7-4A08-A0C4-BA1FF556A7B2}" type="pres">
      <dgm:prSet presAssocID="{EB9E0A6A-A8F9-4590-993C-D96A397A45CD}" presName="rootText" presStyleLbl="node1" presStyleIdx="1" presStyleCnt="4"/>
      <dgm:spPr/>
    </dgm:pt>
    <dgm:pt modelId="{7FF5EF10-EC08-4127-BF20-87814EF33025}" type="pres">
      <dgm:prSet presAssocID="{EB9E0A6A-A8F9-4590-993C-D96A397A45CD}" presName="rootConnector" presStyleLbl="node1" presStyleIdx="1" presStyleCnt="4"/>
      <dgm:spPr/>
    </dgm:pt>
    <dgm:pt modelId="{77519EDA-3E11-4392-8652-8239F13D3846}" type="pres">
      <dgm:prSet presAssocID="{EB9E0A6A-A8F9-4590-993C-D96A397A45CD}" presName="childShape" presStyleCnt="0"/>
      <dgm:spPr/>
    </dgm:pt>
    <dgm:pt modelId="{83400D99-1814-4D3A-A402-B8B14BE21635}" type="pres">
      <dgm:prSet presAssocID="{B35ACBE4-353E-41D8-A96E-75EBFA1C12D8}" presName="Name13" presStyleLbl="parChTrans1D2" presStyleIdx="3" presStyleCnt="5"/>
      <dgm:spPr/>
    </dgm:pt>
    <dgm:pt modelId="{210F35D8-B782-42FC-9838-835AF4E1D1E8}" type="pres">
      <dgm:prSet presAssocID="{0F978CCF-CF04-4006-A60F-4EEF04781200}" presName="childText" presStyleLbl="bgAcc1" presStyleIdx="3" presStyleCnt="5">
        <dgm:presLayoutVars>
          <dgm:bulletEnabled val="1"/>
        </dgm:presLayoutVars>
      </dgm:prSet>
      <dgm:spPr/>
    </dgm:pt>
    <dgm:pt modelId="{888817DE-0054-4461-984E-6FCC05EE4BFC}" type="pres">
      <dgm:prSet presAssocID="{7198A109-C0BC-4C87-A590-79ABC15DFB0B}" presName="root" presStyleCnt="0"/>
      <dgm:spPr/>
    </dgm:pt>
    <dgm:pt modelId="{BE19B7D2-EFFB-47CC-BD45-855412EBA5B8}" type="pres">
      <dgm:prSet presAssocID="{7198A109-C0BC-4C87-A590-79ABC15DFB0B}" presName="rootComposite" presStyleCnt="0"/>
      <dgm:spPr/>
    </dgm:pt>
    <dgm:pt modelId="{DDB898C5-1E1F-4387-8844-02B556E1BC16}" type="pres">
      <dgm:prSet presAssocID="{7198A109-C0BC-4C87-A590-79ABC15DFB0B}" presName="rootText" presStyleLbl="node1" presStyleIdx="2" presStyleCnt="4"/>
      <dgm:spPr/>
    </dgm:pt>
    <dgm:pt modelId="{353ACBB9-9DD6-4C71-B589-560DC026EBE4}" type="pres">
      <dgm:prSet presAssocID="{7198A109-C0BC-4C87-A590-79ABC15DFB0B}" presName="rootConnector" presStyleLbl="node1" presStyleIdx="2" presStyleCnt="4"/>
      <dgm:spPr/>
    </dgm:pt>
    <dgm:pt modelId="{93BFD6ED-4435-439B-8F69-32DA96E9CFB3}" type="pres">
      <dgm:prSet presAssocID="{7198A109-C0BC-4C87-A590-79ABC15DFB0B}" presName="childShape" presStyleCnt="0"/>
      <dgm:spPr/>
    </dgm:pt>
    <dgm:pt modelId="{4D3D3815-E0C3-4F2B-8DEA-3300AC959DFA}" type="pres">
      <dgm:prSet presAssocID="{13F77A14-FD14-47C6-BAF0-5AF218C1AE89}" presName="Name13" presStyleLbl="parChTrans1D2" presStyleIdx="4" presStyleCnt="5"/>
      <dgm:spPr/>
    </dgm:pt>
    <dgm:pt modelId="{CB4D7AE0-134C-4F88-B51A-A41E85075EF0}" type="pres">
      <dgm:prSet presAssocID="{46BD0B8F-B310-4C6B-BD5C-CEB999138593}" presName="childText" presStyleLbl="bgAcc1" presStyleIdx="4" presStyleCnt="5">
        <dgm:presLayoutVars>
          <dgm:bulletEnabled val="1"/>
        </dgm:presLayoutVars>
      </dgm:prSet>
      <dgm:spPr/>
    </dgm:pt>
    <dgm:pt modelId="{D07E52ED-71DF-462D-9E43-4767F717CE76}" type="pres">
      <dgm:prSet presAssocID="{081C677F-27B5-4C24-B70D-F2E9D07A2023}" presName="root" presStyleCnt="0"/>
      <dgm:spPr/>
    </dgm:pt>
    <dgm:pt modelId="{9B2555A6-A6AD-441C-AEE4-A319182BE78E}" type="pres">
      <dgm:prSet presAssocID="{081C677F-27B5-4C24-B70D-F2E9D07A2023}" presName="rootComposite" presStyleCnt="0"/>
      <dgm:spPr/>
    </dgm:pt>
    <dgm:pt modelId="{A2EE0090-66BD-4C0A-B634-38ED670289A0}" type="pres">
      <dgm:prSet presAssocID="{081C677F-27B5-4C24-B70D-F2E9D07A2023}" presName="rootText" presStyleLbl="node1" presStyleIdx="3" presStyleCnt="4"/>
      <dgm:spPr/>
    </dgm:pt>
    <dgm:pt modelId="{041FF9B4-7C65-41D5-A92D-4DC9EE29FA55}" type="pres">
      <dgm:prSet presAssocID="{081C677F-27B5-4C24-B70D-F2E9D07A2023}" presName="rootConnector" presStyleLbl="node1" presStyleIdx="3" presStyleCnt="4"/>
      <dgm:spPr/>
    </dgm:pt>
    <dgm:pt modelId="{A0392F1A-D6C1-4287-95E0-9FD82FB74457}" type="pres">
      <dgm:prSet presAssocID="{081C677F-27B5-4C24-B70D-F2E9D07A2023}" presName="childShape" presStyleCnt="0"/>
      <dgm:spPr/>
    </dgm:pt>
  </dgm:ptLst>
  <dgm:cxnLst>
    <dgm:cxn modelId="{EB95B30A-4260-48F0-9C9C-2A18A8FE81EC}" type="presOf" srcId="{20D1054E-CA3A-4F6D-A372-B720752DC4AB}" destId="{C589EFCF-E0DE-4517-BBEF-A802896AA7C4}" srcOrd="0" destOrd="0" presId="urn:microsoft.com/office/officeart/2005/8/layout/hierarchy3"/>
    <dgm:cxn modelId="{5B67560B-B214-4782-82D5-F83536F17230}" type="presOf" srcId="{0F978CCF-CF04-4006-A60F-4EEF04781200}" destId="{210F35D8-B782-42FC-9838-835AF4E1D1E8}" srcOrd="0" destOrd="0" presId="urn:microsoft.com/office/officeart/2005/8/layout/hierarchy3"/>
    <dgm:cxn modelId="{EC220520-EA75-47F4-BC1F-2F9FE647BA78}" srcId="{5FFAD651-A12E-4450-AC5A-F1AE2E1C2947}" destId="{20D1054E-CA3A-4F6D-A372-B720752DC4AB}" srcOrd="2" destOrd="0" parTransId="{13D41CB7-A68D-4CBB-9954-5F13BEE629DC}" sibTransId="{D1CC8366-C5D8-4CDD-90FA-7B86E753B66F}"/>
    <dgm:cxn modelId="{99C93D20-2576-42CB-92BB-FBF23A335B5E}" type="presOf" srcId="{081C677F-27B5-4C24-B70D-F2E9D07A2023}" destId="{041FF9B4-7C65-41D5-A92D-4DC9EE29FA55}" srcOrd="1" destOrd="0" presId="urn:microsoft.com/office/officeart/2005/8/layout/hierarchy3"/>
    <dgm:cxn modelId="{4EDDDF2B-E7D3-4508-BC73-EE456F86E6E6}" type="presOf" srcId="{13F77A14-FD14-47C6-BAF0-5AF218C1AE89}" destId="{4D3D3815-E0C3-4F2B-8DEA-3300AC959DFA}" srcOrd="0" destOrd="0" presId="urn:microsoft.com/office/officeart/2005/8/layout/hierarchy3"/>
    <dgm:cxn modelId="{56AE7636-16AF-4E41-A5B3-A17AC39452A7}" srcId="{7198A109-C0BC-4C87-A590-79ABC15DFB0B}" destId="{46BD0B8F-B310-4C6B-BD5C-CEB999138593}" srcOrd="0" destOrd="0" parTransId="{13F77A14-FD14-47C6-BAF0-5AF218C1AE89}" sibTransId="{49B7FB20-B13A-4BA1-9F48-EBFFE7CD1A22}"/>
    <dgm:cxn modelId="{7F9EFC36-43CA-4747-973F-EDB577F9907B}" type="presOf" srcId="{B35ACBE4-353E-41D8-A96E-75EBFA1C12D8}" destId="{83400D99-1814-4D3A-A402-B8B14BE21635}" srcOrd="0" destOrd="0" presId="urn:microsoft.com/office/officeart/2005/8/layout/hierarchy3"/>
    <dgm:cxn modelId="{0AB70B40-E8E2-42AE-ABB0-F3B2AAB69EB6}" type="presOf" srcId="{7198A109-C0BC-4C87-A590-79ABC15DFB0B}" destId="{353ACBB9-9DD6-4C71-B589-560DC026EBE4}" srcOrd="1" destOrd="0" presId="urn:microsoft.com/office/officeart/2005/8/layout/hierarchy3"/>
    <dgm:cxn modelId="{8A10EC47-3E47-468A-9EF3-506952E1CA66}" type="presOf" srcId="{EB9E0A6A-A8F9-4590-993C-D96A397A45CD}" destId="{5B348C51-E6E7-4A08-A0C4-BA1FF556A7B2}" srcOrd="0" destOrd="0" presId="urn:microsoft.com/office/officeart/2005/8/layout/hierarchy3"/>
    <dgm:cxn modelId="{211DD34E-4D3A-4027-A003-9DD051CBD9BD}" type="presOf" srcId="{081C677F-27B5-4C24-B70D-F2E9D07A2023}" destId="{A2EE0090-66BD-4C0A-B634-38ED670289A0}" srcOrd="0" destOrd="0" presId="urn:microsoft.com/office/officeart/2005/8/layout/hierarchy3"/>
    <dgm:cxn modelId="{47AE3155-3B8E-4DAB-A774-3A3CF1D0F373}" srcId="{64865393-F1E1-4D87-A982-B76CA9E9AAEB}" destId="{EB9E0A6A-A8F9-4590-993C-D96A397A45CD}" srcOrd="1" destOrd="0" parTransId="{BAE48B06-20ED-4228-A1CD-4407BF644A08}" sibTransId="{E6D34F85-B8D1-41C7-AEE5-9C0A5D2D6801}"/>
    <dgm:cxn modelId="{29CDCE57-79A9-4CB7-859A-2B7689C1C191}" type="presOf" srcId="{87C615E9-06FF-4262-A9AA-CD2F129FC892}" destId="{A037F959-B0B8-414F-8287-2D678F3C02CD}" srcOrd="0" destOrd="0" presId="urn:microsoft.com/office/officeart/2005/8/layout/hierarchy3"/>
    <dgm:cxn modelId="{6691A47C-7F64-401F-A4EB-5139BBC65C4B}" type="presOf" srcId="{46BD0B8F-B310-4C6B-BD5C-CEB999138593}" destId="{CB4D7AE0-134C-4F88-B51A-A41E85075EF0}" srcOrd="0" destOrd="0" presId="urn:microsoft.com/office/officeart/2005/8/layout/hierarchy3"/>
    <dgm:cxn modelId="{8052AD81-8903-46B1-A7C6-4AB38F29E228}" srcId="{5FFAD651-A12E-4450-AC5A-F1AE2E1C2947}" destId="{E521C0D9-3C2A-42A3-B33E-14ED0D54DC43}" srcOrd="1" destOrd="0" parTransId="{766842DE-57C4-47AC-85DC-54033E375959}" sibTransId="{15CE8577-A5DB-45C1-A36D-528E2BF5C2C9}"/>
    <dgm:cxn modelId="{016C998D-FC08-46F8-91BB-FAF78BF73DF1}" srcId="{64865393-F1E1-4D87-A982-B76CA9E9AAEB}" destId="{081C677F-27B5-4C24-B70D-F2E9D07A2023}" srcOrd="3" destOrd="0" parTransId="{218C3B20-4BC2-44AD-9521-EB493C21F4F2}" sibTransId="{12DFC4BB-E3D3-4231-85C7-3D987A4F773F}"/>
    <dgm:cxn modelId="{29F95A8E-043E-46C0-AB69-C862FB8BC8CF}" type="presOf" srcId="{E521C0D9-3C2A-42A3-B33E-14ED0D54DC43}" destId="{4057ACCE-7C39-4EB9-BA1F-CA4257D472B2}" srcOrd="0" destOrd="0" presId="urn:microsoft.com/office/officeart/2005/8/layout/hierarchy3"/>
    <dgm:cxn modelId="{CB958E93-C9F1-460C-BAF5-8C55FA69BFC1}" type="presOf" srcId="{5FFAD651-A12E-4450-AC5A-F1AE2E1C2947}" destId="{87BE973E-135B-437B-807A-3D0185AB8F08}" srcOrd="1" destOrd="0" presId="urn:microsoft.com/office/officeart/2005/8/layout/hierarchy3"/>
    <dgm:cxn modelId="{BE5D259F-06AC-49B0-9AE6-8D1B1B85D0E1}" type="presOf" srcId="{766842DE-57C4-47AC-85DC-54033E375959}" destId="{61221BED-B8E6-4946-ABE7-2EA04B9CEF45}" srcOrd="0" destOrd="0" presId="urn:microsoft.com/office/officeart/2005/8/layout/hierarchy3"/>
    <dgm:cxn modelId="{BCB39EA2-E6E2-4EAD-B9F0-4EC8074C80B3}" srcId="{64865393-F1E1-4D87-A982-B76CA9E9AAEB}" destId="{5FFAD651-A12E-4450-AC5A-F1AE2E1C2947}" srcOrd="0" destOrd="0" parTransId="{F910306B-8960-4428-917F-A1641CE97CE4}" sibTransId="{0E92EDFE-0BF9-45EA-8D2C-FA44C934DC08}"/>
    <dgm:cxn modelId="{4B71D3A5-A76C-4FA4-945F-5328F6441249}" type="presOf" srcId="{EB9E0A6A-A8F9-4590-993C-D96A397A45CD}" destId="{7FF5EF10-EC08-4127-BF20-87814EF33025}" srcOrd="1" destOrd="0" presId="urn:microsoft.com/office/officeart/2005/8/layout/hierarchy3"/>
    <dgm:cxn modelId="{26B8ABA7-5EA9-43CA-BF35-188D8652898D}" type="presOf" srcId="{394BE738-D2CC-41F6-A173-BFC4A53FE116}" destId="{E0B697B7-021D-44E7-8F63-BD65C70CDDAC}" srcOrd="0" destOrd="0" presId="urn:microsoft.com/office/officeart/2005/8/layout/hierarchy3"/>
    <dgm:cxn modelId="{071732B2-06EC-45B7-B997-3C88517DA26E}" type="presOf" srcId="{13D41CB7-A68D-4CBB-9954-5F13BEE629DC}" destId="{06B1DBF0-1D70-41B5-98AB-AB6D359BBEC8}" srcOrd="0" destOrd="0" presId="urn:microsoft.com/office/officeart/2005/8/layout/hierarchy3"/>
    <dgm:cxn modelId="{3FD911B4-8020-4210-8A7D-0EF96F35BC7F}" type="presOf" srcId="{7198A109-C0BC-4C87-A590-79ABC15DFB0B}" destId="{DDB898C5-1E1F-4387-8844-02B556E1BC16}" srcOrd="0" destOrd="0" presId="urn:microsoft.com/office/officeart/2005/8/layout/hierarchy3"/>
    <dgm:cxn modelId="{E6A53CCB-A162-4B26-AB6D-F26CD7513883}" srcId="{64865393-F1E1-4D87-A982-B76CA9E9AAEB}" destId="{7198A109-C0BC-4C87-A590-79ABC15DFB0B}" srcOrd="2" destOrd="0" parTransId="{A789923D-2AEA-4847-A620-9EF3E9B0FF08}" sibTransId="{D232A34A-F655-4918-AE06-79EB4FA78A1C}"/>
    <dgm:cxn modelId="{0D66C7DD-4364-4A25-B444-8A077FB32F17}" type="presOf" srcId="{64865393-F1E1-4D87-A982-B76CA9E9AAEB}" destId="{C7390472-C1D3-470E-BD3C-FC2E00E4C77B}" srcOrd="0" destOrd="0" presId="urn:microsoft.com/office/officeart/2005/8/layout/hierarchy3"/>
    <dgm:cxn modelId="{449AABF6-26B4-4D54-ADB7-B9BB1D48B050}" type="presOf" srcId="{5FFAD651-A12E-4450-AC5A-F1AE2E1C2947}" destId="{A5353299-4545-403B-B90C-915366E2D7E4}" srcOrd="0" destOrd="0" presId="urn:microsoft.com/office/officeart/2005/8/layout/hierarchy3"/>
    <dgm:cxn modelId="{3DA508FE-8677-43C9-AA29-BB1CF7B0CFAF}" srcId="{EB9E0A6A-A8F9-4590-993C-D96A397A45CD}" destId="{0F978CCF-CF04-4006-A60F-4EEF04781200}" srcOrd="0" destOrd="0" parTransId="{B35ACBE4-353E-41D8-A96E-75EBFA1C12D8}" sibTransId="{32D906E7-447E-442E-A225-1154A3933E6A}"/>
    <dgm:cxn modelId="{372DA0FE-0143-4160-9BF1-82DBCA080FBA}" srcId="{5FFAD651-A12E-4450-AC5A-F1AE2E1C2947}" destId="{394BE738-D2CC-41F6-A173-BFC4A53FE116}" srcOrd="0" destOrd="0" parTransId="{87C615E9-06FF-4262-A9AA-CD2F129FC892}" sibTransId="{969D74CF-86EB-4039-8011-C9902004EF24}"/>
    <dgm:cxn modelId="{B863B754-FFED-4136-91EA-ADE4C230C769}" type="presParOf" srcId="{C7390472-C1D3-470E-BD3C-FC2E00E4C77B}" destId="{6804BE87-9B1F-4737-BBEB-D865F9821A0D}" srcOrd="0" destOrd="0" presId="urn:microsoft.com/office/officeart/2005/8/layout/hierarchy3"/>
    <dgm:cxn modelId="{A2300673-D0DE-438A-80BD-74356AEF0EA5}" type="presParOf" srcId="{6804BE87-9B1F-4737-BBEB-D865F9821A0D}" destId="{D292A803-FF22-43AC-94D1-44B12C7DE06A}" srcOrd="0" destOrd="0" presId="urn:microsoft.com/office/officeart/2005/8/layout/hierarchy3"/>
    <dgm:cxn modelId="{CE9820FC-5948-483A-9953-1DC26BB56C60}" type="presParOf" srcId="{D292A803-FF22-43AC-94D1-44B12C7DE06A}" destId="{A5353299-4545-403B-B90C-915366E2D7E4}" srcOrd="0" destOrd="0" presId="urn:microsoft.com/office/officeart/2005/8/layout/hierarchy3"/>
    <dgm:cxn modelId="{6A5B134D-B4EB-4B69-BD63-65386E50A75B}" type="presParOf" srcId="{D292A803-FF22-43AC-94D1-44B12C7DE06A}" destId="{87BE973E-135B-437B-807A-3D0185AB8F08}" srcOrd="1" destOrd="0" presId="urn:microsoft.com/office/officeart/2005/8/layout/hierarchy3"/>
    <dgm:cxn modelId="{5B20B66C-0E5F-447A-9BCB-569926BEE987}" type="presParOf" srcId="{6804BE87-9B1F-4737-BBEB-D865F9821A0D}" destId="{49E68705-9612-48DA-B122-E2EF315AFB76}" srcOrd="1" destOrd="0" presId="urn:microsoft.com/office/officeart/2005/8/layout/hierarchy3"/>
    <dgm:cxn modelId="{B4791E5F-EB0C-4D58-BC12-B8F270072894}" type="presParOf" srcId="{49E68705-9612-48DA-B122-E2EF315AFB76}" destId="{A037F959-B0B8-414F-8287-2D678F3C02CD}" srcOrd="0" destOrd="0" presId="urn:microsoft.com/office/officeart/2005/8/layout/hierarchy3"/>
    <dgm:cxn modelId="{9F90DF82-CD3E-4380-9F7D-4068EDC041DF}" type="presParOf" srcId="{49E68705-9612-48DA-B122-E2EF315AFB76}" destId="{E0B697B7-021D-44E7-8F63-BD65C70CDDAC}" srcOrd="1" destOrd="0" presId="urn:microsoft.com/office/officeart/2005/8/layout/hierarchy3"/>
    <dgm:cxn modelId="{2DE86322-7B1E-4866-B348-8F5A4F0A5AED}" type="presParOf" srcId="{49E68705-9612-48DA-B122-E2EF315AFB76}" destId="{61221BED-B8E6-4946-ABE7-2EA04B9CEF45}" srcOrd="2" destOrd="0" presId="urn:microsoft.com/office/officeart/2005/8/layout/hierarchy3"/>
    <dgm:cxn modelId="{B060152B-22EE-41F2-8E5D-45C611B371E3}" type="presParOf" srcId="{49E68705-9612-48DA-B122-E2EF315AFB76}" destId="{4057ACCE-7C39-4EB9-BA1F-CA4257D472B2}" srcOrd="3" destOrd="0" presId="urn:microsoft.com/office/officeart/2005/8/layout/hierarchy3"/>
    <dgm:cxn modelId="{24855ED9-7A8E-46FD-8E78-55C8BC01775E}" type="presParOf" srcId="{49E68705-9612-48DA-B122-E2EF315AFB76}" destId="{06B1DBF0-1D70-41B5-98AB-AB6D359BBEC8}" srcOrd="4" destOrd="0" presId="urn:microsoft.com/office/officeart/2005/8/layout/hierarchy3"/>
    <dgm:cxn modelId="{36DD6729-1D4D-41E7-990C-7C04931013DF}" type="presParOf" srcId="{49E68705-9612-48DA-B122-E2EF315AFB76}" destId="{C589EFCF-E0DE-4517-BBEF-A802896AA7C4}" srcOrd="5" destOrd="0" presId="urn:microsoft.com/office/officeart/2005/8/layout/hierarchy3"/>
    <dgm:cxn modelId="{8BE78376-79F1-49F9-B519-B8CC3534B2A6}" type="presParOf" srcId="{C7390472-C1D3-470E-BD3C-FC2E00E4C77B}" destId="{484FD218-1C9C-4955-87C9-A5F6B500CCFB}" srcOrd="1" destOrd="0" presId="urn:microsoft.com/office/officeart/2005/8/layout/hierarchy3"/>
    <dgm:cxn modelId="{80B10B2A-C94E-46B9-BBC7-A9C4AD6ED71F}" type="presParOf" srcId="{484FD218-1C9C-4955-87C9-A5F6B500CCFB}" destId="{812A4471-3182-4F35-9FB4-56C2696944C8}" srcOrd="0" destOrd="0" presId="urn:microsoft.com/office/officeart/2005/8/layout/hierarchy3"/>
    <dgm:cxn modelId="{9E8E8551-DAA4-4290-8725-5D565B5220C7}" type="presParOf" srcId="{812A4471-3182-4F35-9FB4-56C2696944C8}" destId="{5B348C51-E6E7-4A08-A0C4-BA1FF556A7B2}" srcOrd="0" destOrd="0" presId="urn:microsoft.com/office/officeart/2005/8/layout/hierarchy3"/>
    <dgm:cxn modelId="{720482CC-1FC6-4D62-B9C1-75E5B2FFA4FF}" type="presParOf" srcId="{812A4471-3182-4F35-9FB4-56C2696944C8}" destId="{7FF5EF10-EC08-4127-BF20-87814EF33025}" srcOrd="1" destOrd="0" presId="urn:microsoft.com/office/officeart/2005/8/layout/hierarchy3"/>
    <dgm:cxn modelId="{0C568D0C-46C2-42F6-96E4-D43A9F80D673}" type="presParOf" srcId="{484FD218-1C9C-4955-87C9-A5F6B500CCFB}" destId="{77519EDA-3E11-4392-8652-8239F13D3846}" srcOrd="1" destOrd="0" presId="urn:microsoft.com/office/officeart/2005/8/layout/hierarchy3"/>
    <dgm:cxn modelId="{063AA5E5-0822-4168-A064-CD711FF8CC20}" type="presParOf" srcId="{77519EDA-3E11-4392-8652-8239F13D3846}" destId="{83400D99-1814-4D3A-A402-B8B14BE21635}" srcOrd="0" destOrd="0" presId="urn:microsoft.com/office/officeart/2005/8/layout/hierarchy3"/>
    <dgm:cxn modelId="{7FCEB0A1-21A4-45D0-AEC4-89F081CAD216}" type="presParOf" srcId="{77519EDA-3E11-4392-8652-8239F13D3846}" destId="{210F35D8-B782-42FC-9838-835AF4E1D1E8}" srcOrd="1" destOrd="0" presId="urn:microsoft.com/office/officeart/2005/8/layout/hierarchy3"/>
    <dgm:cxn modelId="{251D30F3-E541-4786-97CD-2E1FA7C1BDA6}" type="presParOf" srcId="{C7390472-C1D3-470E-BD3C-FC2E00E4C77B}" destId="{888817DE-0054-4461-984E-6FCC05EE4BFC}" srcOrd="2" destOrd="0" presId="urn:microsoft.com/office/officeart/2005/8/layout/hierarchy3"/>
    <dgm:cxn modelId="{8785B40A-9C67-4602-9110-56A6A7030AA9}" type="presParOf" srcId="{888817DE-0054-4461-984E-6FCC05EE4BFC}" destId="{BE19B7D2-EFFB-47CC-BD45-855412EBA5B8}" srcOrd="0" destOrd="0" presId="urn:microsoft.com/office/officeart/2005/8/layout/hierarchy3"/>
    <dgm:cxn modelId="{56E98BA2-FB3E-4188-B28D-873A8494FE1A}" type="presParOf" srcId="{BE19B7D2-EFFB-47CC-BD45-855412EBA5B8}" destId="{DDB898C5-1E1F-4387-8844-02B556E1BC16}" srcOrd="0" destOrd="0" presId="urn:microsoft.com/office/officeart/2005/8/layout/hierarchy3"/>
    <dgm:cxn modelId="{295E0BD6-50A6-4F63-B1AF-F10F51B9A8B8}" type="presParOf" srcId="{BE19B7D2-EFFB-47CC-BD45-855412EBA5B8}" destId="{353ACBB9-9DD6-4C71-B589-560DC026EBE4}" srcOrd="1" destOrd="0" presId="urn:microsoft.com/office/officeart/2005/8/layout/hierarchy3"/>
    <dgm:cxn modelId="{B6AF9AF9-0C63-4E20-B699-98E41F6BC025}" type="presParOf" srcId="{888817DE-0054-4461-984E-6FCC05EE4BFC}" destId="{93BFD6ED-4435-439B-8F69-32DA96E9CFB3}" srcOrd="1" destOrd="0" presId="urn:microsoft.com/office/officeart/2005/8/layout/hierarchy3"/>
    <dgm:cxn modelId="{5B27D877-0842-46D5-BD9D-1A8C094808B6}" type="presParOf" srcId="{93BFD6ED-4435-439B-8F69-32DA96E9CFB3}" destId="{4D3D3815-E0C3-4F2B-8DEA-3300AC959DFA}" srcOrd="0" destOrd="0" presId="urn:microsoft.com/office/officeart/2005/8/layout/hierarchy3"/>
    <dgm:cxn modelId="{AA7ACEB2-9DF1-4E1C-9F65-E1E843BBB17B}" type="presParOf" srcId="{93BFD6ED-4435-439B-8F69-32DA96E9CFB3}" destId="{CB4D7AE0-134C-4F88-B51A-A41E85075EF0}" srcOrd="1" destOrd="0" presId="urn:microsoft.com/office/officeart/2005/8/layout/hierarchy3"/>
    <dgm:cxn modelId="{41445B3E-47FE-4D48-8694-0BB3E14FBE13}" type="presParOf" srcId="{C7390472-C1D3-470E-BD3C-FC2E00E4C77B}" destId="{D07E52ED-71DF-462D-9E43-4767F717CE76}" srcOrd="3" destOrd="0" presId="urn:microsoft.com/office/officeart/2005/8/layout/hierarchy3"/>
    <dgm:cxn modelId="{30EAD182-88A5-43F9-9AA0-E09173EF0193}" type="presParOf" srcId="{D07E52ED-71DF-462D-9E43-4767F717CE76}" destId="{9B2555A6-A6AD-441C-AEE4-A319182BE78E}" srcOrd="0" destOrd="0" presId="urn:microsoft.com/office/officeart/2005/8/layout/hierarchy3"/>
    <dgm:cxn modelId="{E7E88181-4A84-46B4-966C-B7DF8289563B}" type="presParOf" srcId="{9B2555A6-A6AD-441C-AEE4-A319182BE78E}" destId="{A2EE0090-66BD-4C0A-B634-38ED670289A0}" srcOrd="0" destOrd="0" presId="urn:microsoft.com/office/officeart/2005/8/layout/hierarchy3"/>
    <dgm:cxn modelId="{2B8BD0DA-A3AA-4287-97BC-76242F912B3A}" type="presParOf" srcId="{9B2555A6-A6AD-441C-AEE4-A319182BE78E}" destId="{041FF9B4-7C65-41D5-A92D-4DC9EE29FA55}" srcOrd="1" destOrd="0" presId="urn:microsoft.com/office/officeart/2005/8/layout/hierarchy3"/>
    <dgm:cxn modelId="{3526C2FD-1F92-4AA8-9A4A-8AC8836B341D}" type="presParOf" srcId="{D07E52ED-71DF-462D-9E43-4767F717CE76}" destId="{A0392F1A-D6C1-4287-95E0-9FD82FB7445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7B16-2F93-4236-A266-1BD6E3BE8801}">
      <dsp:nvSpPr>
        <dsp:cNvPr id="0" name=""/>
        <dsp:cNvSpPr/>
      </dsp:nvSpPr>
      <dsp:spPr>
        <a:xfrm>
          <a:off x="0" y="0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Creazione</a:t>
          </a:r>
          <a:r>
            <a:rPr lang="en-US" sz="2900" kern="1200" dirty="0"/>
            <a:t>/</a:t>
          </a:r>
          <a:r>
            <a:rPr lang="en-US" sz="2900" kern="1200" dirty="0" err="1"/>
            <a:t>scelta</a:t>
          </a:r>
          <a:r>
            <a:rPr lang="en-US" sz="2900" kern="1200" dirty="0"/>
            <a:t> del </a:t>
          </a:r>
          <a:r>
            <a:rPr lang="en-US" sz="2900" kern="1200" dirty="0" err="1"/>
            <a:t>modello</a:t>
          </a:r>
          <a:r>
            <a:rPr lang="en-US" sz="2900" kern="1200" dirty="0"/>
            <a:t> (supported o support-less)</a:t>
          </a:r>
        </a:p>
      </dsp:txBody>
      <dsp:txXfrm>
        <a:off x="32808" y="32808"/>
        <a:ext cx="7988621" cy="1054523"/>
      </dsp:txXfrm>
    </dsp:sp>
    <dsp:sp modelId="{7D8D44A0-E7E8-456F-9738-59526ED5AB1E}">
      <dsp:nvSpPr>
        <dsp:cNvPr id="0" name=""/>
        <dsp:cNvSpPr/>
      </dsp:nvSpPr>
      <dsp:spPr>
        <a:xfrm>
          <a:off x="811529" y="1306829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Slicing del modello e generazione supporti</a:t>
          </a:r>
        </a:p>
      </dsp:txBody>
      <dsp:txXfrm>
        <a:off x="844337" y="1339637"/>
        <a:ext cx="7592103" cy="1054523"/>
      </dsp:txXfrm>
    </dsp:sp>
    <dsp:sp modelId="{533F6901-CA69-4D54-AD4D-B5DD80C98755}">
      <dsp:nvSpPr>
        <dsp:cNvPr id="0" name=""/>
        <dsp:cNvSpPr/>
      </dsp:nvSpPr>
      <dsp:spPr>
        <a:xfrm>
          <a:off x="1623059" y="2613659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Preparazione fisica della zona di stampa</a:t>
          </a:r>
        </a:p>
      </dsp:txBody>
      <dsp:txXfrm>
        <a:off x="1655867" y="2646467"/>
        <a:ext cx="7592103" cy="1054523"/>
      </dsp:txXfrm>
    </dsp:sp>
    <dsp:sp modelId="{52F7941A-EC1E-4350-ABCD-452AA97641E9}">
      <dsp:nvSpPr>
        <dsp:cNvPr id="0" name=""/>
        <dsp:cNvSpPr/>
      </dsp:nvSpPr>
      <dsp:spPr>
        <a:xfrm>
          <a:off x="8469249" y="849439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633069" y="849439"/>
        <a:ext cx="400450" cy="547888"/>
      </dsp:txXfrm>
    </dsp:sp>
    <dsp:sp modelId="{E3E37D78-5014-4E10-81CF-91FDAB593BF0}">
      <dsp:nvSpPr>
        <dsp:cNvPr id="0" name=""/>
        <dsp:cNvSpPr/>
      </dsp:nvSpPr>
      <dsp:spPr>
        <a:xfrm>
          <a:off x="9280779" y="2148801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444599" y="2148801"/>
        <a:ext cx="400450" cy="547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C4047-9EB3-496A-8BC6-B2AF0598A6E6}">
      <dsp:nvSpPr>
        <dsp:cNvPr id="0" name=""/>
        <dsp:cNvSpPr/>
      </dsp:nvSpPr>
      <dsp:spPr>
        <a:xfrm>
          <a:off x="819983" y="2124"/>
          <a:ext cx="2868885" cy="17213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Mettere i DPI</a:t>
          </a:r>
        </a:p>
      </dsp:txBody>
      <dsp:txXfrm>
        <a:off x="819983" y="2124"/>
        <a:ext cx="2868885" cy="1721331"/>
      </dsp:txXfrm>
    </dsp:sp>
    <dsp:sp modelId="{49FE3A5E-4217-4F64-A15C-242F37AE28E1}">
      <dsp:nvSpPr>
        <dsp:cNvPr id="0" name=""/>
        <dsp:cNvSpPr/>
      </dsp:nvSpPr>
      <dsp:spPr>
        <a:xfrm>
          <a:off x="3975757" y="2124"/>
          <a:ext cx="2868885" cy="1721331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Rimozione dal bed plate</a:t>
          </a:r>
        </a:p>
      </dsp:txBody>
      <dsp:txXfrm>
        <a:off x="3975757" y="2124"/>
        <a:ext cx="2868885" cy="1721331"/>
      </dsp:txXfrm>
    </dsp:sp>
    <dsp:sp modelId="{B433CF26-BFB3-45D5-83E7-4DA92A2252D6}">
      <dsp:nvSpPr>
        <dsp:cNvPr id="0" name=""/>
        <dsp:cNvSpPr/>
      </dsp:nvSpPr>
      <dsp:spPr>
        <a:xfrm>
          <a:off x="7131531" y="2124"/>
          <a:ext cx="2868885" cy="1721331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Eliminazione</a:t>
          </a:r>
          <a:r>
            <a:rPr lang="en-US" sz="3400" kern="1200" dirty="0"/>
            <a:t> </a:t>
          </a:r>
          <a:r>
            <a:rPr lang="en-US" sz="3400" kern="1200" dirty="0" err="1"/>
            <a:t>residui</a:t>
          </a:r>
          <a:r>
            <a:rPr lang="en-US" sz="3400" kern="1200" dirty="0"/>
            <a:t> </a:t>
          </a:r>
          <a:r>
            <a:rPr lang="en-US" sz="3400" kern="1200" dirty="0" err="1"/>
            <a:t>liquidi</a:t>
          </a:r>
          <a:r>
            <a:rPr lang="en-US" sz="3400" kern="1200" dirty="0"/>
            <a:t> di resina</a:t>
          </a:r>
        </a:p>
      </dsp:txBody>
      <dsp:txXfrm>
        <a:off x="7131531" y="2124"/>
        <a:ext cx="2868885" cy="1721331"/>
      </dsp:txXfrm>
    </dsp:sp>
    <dsp:sp modelId="{36173C36-37A5-49E4-A9D4-1C5CC77CE45D}">
      <dsp:nvSpPr>
        <dsp:cNvPr id="0" name=""/>
        <dsp:cNvSpPr/>
      </dsp:nvSpPr>
      <dsp:spPr>
        <a:xfrm>
          <a:off x="819983" y="2010343"/>
          <a:ext cx="2868885" cy="1721331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Asciugare la stampa</a:t>
          </a:r>
        </a:p>
      </dsp:txBody>
      <dsp:txXfrm>
        <a:off x="819983" y="2010343"/>
        <a:ext cx="2868885" cy="1721331"/>
      </dsp:txXfrm>
    </dsp:sp>
    <dsp:sp modelId="{E109B898-E5B6-4F5B-8125-34E7417517CD}">
      <dsp:nvSpPr>
        <dsp:cNvPr id="0" name=""/>
        <dsp:cNvSpPr/>
      </dsp:nvSpPr>
      <dsp:spPr>
        <a:xfrm>
          <a:off x="3975757" y="2010343"/>
          <a:ext cx="2868885" cy="1721331"/>
        </a:xfrm>
        <a:prstGeom prst="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Rimozione</a:t>
          </a:r>
          <a:r>
            <a:rPr lang="en-US" sz="3400" kern="1200" dirty="0"/>
            <a:t> </a:t>
          </a:r>
          <a:r>
            <a:rPr lang="en-US" sz="3400" kern="1200" dirty="0" err="1"/>
            <a:t>supporti</a:t>
          </a:r>
          <a:endParaRPr lang="en-US" sz="3400" kern="1200" dirty="0"/>
        </a:p>
      </dsp:txBody>
      <dsp:txXfrm>
        <a:off x="3975757" y="2010343"/>
        <a:ext cx="2868885" cy="1721331"/>
      </dsp:txXfrm>
    </dsp:sp>
    <dsp:sp modelId="{CA0CF419-7CEF-45AE-A80C-8CD5E1C632C0}">
      <dsp:nvSpPr>
        <dsp:cNvPr id="0" name=""/>
        <dsp:cNvSpPr/>
      </dsp:nvSpPr>
      <dsp:spPr>
        <a:xfrm>
          <a:off x="7131531" y="2010343"/>
          <a:ext cx="2868885" cy="172133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UV curing</a:t>
          </a:r>
        </a:p>
      </dsp:txBody>
      <dsp:txXfrm>
        <a:off x="7131531" y="2010343"/>
        <a:ext cx="2868885" cy="1721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3299-4545-403B-B90C-915366E2D7E4}">
      <dsp:nvSpPr>
        <dsp:cNvPr id="0" name=""/>
        <dsp:cNvSpPr/>
      </dsp:nvSpPr>
      <dsp:spPr>
        <a:xfrm>
          <a:off x="1275602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Resina:</a:t>
          </a:r>
        </a:p>
      </dsp:txBody>
      <dsp:txXfrm>
        <a:off x="1301428" y="28072"/>
        <a:ext cx="1711847" cy="830097"/>
      </dsp:txXfrm>
    </dsp:sp>
    <dsp:sp modelId="{A037F959-B0B8-414F-8287-2D678F3C02CD}">
      <dsp:nvSpPr>
        <dsp:cNvPr id="0" name=""/>
        <dsp:cNvSpPr/>
      </dsp:nvSpPr>
      <dsp:spPr>
        <a:xfrm>
          <a:off x="1451952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697B7-021D-44E7-8F63-BD65C70CDDAC}">
      <dsp:nvSpPr>
        <dsp:cNvPr id="0" name=""/>
        <dsp:cNvSpPr/>
      </dsp:nvSpPr>
      <dsp:spPr>
        <a:xfrm>
          <a:off x="1628302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Water-washable</a:t>
          </a:r>
        </a:p>
      </dsp:txBody>
      <dsp:txXfrm>
        <a:off x="1654128" y="1130259"/>
        <a:ext cx="1359147" cy="830097"/>
      </dsp:txXfrm>
    </dsp:sp>
    <dsp:sp modelId="{61221BED-B8E6-4946-ABE7-2EA04B9CEF45}">
      <dsp:nvSpPr>
        <dsp:cNvPr id="0" name=""/>
        <dsp:cNvSpPr/>
      </dsp:nvSpPr>
      <dsp:spPr>
        <a:xfrm>
          <a:off x="1451952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ACCE-7C39-4EB9-BA1F-CA4257D472B2}">
      <dsp:nvSpPr>
        <dsp:cNvPr id="0" name=""/>
        <dsp:cNvSpPr/>
      </dsp:nvSpPr>
      <dsp:spPr>
        <a:xfrm>
          <a:off x="1628302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Standard</a:t>
          </a:r>
        </a:p>
      </dsp:txBody>
      <dsp:txXfrm>
        <a:off x="1654128" y="2232447"/>
        <a:ext cx="1359147" cy="830097"/>
      </dsp:txXfrm>
    </dsp:sp>
    <dsp:sp modelId="{06B1DBF0-1D70-41B5-98AB-AB6D359BBEC8}">
      <dsp:nvSpPr>
        <dsp:cNvPr id="0" name=""/>
        <dsp:cNvSpPr/>
      </dsp:nvSpPr>
      <dsp:spPr>
        <a:xfrm>
          <a:off x="1451952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9EFCF-E0DE-4517-BBEF-A802896AA7C4}">
      <dsp:nvSpPr>
        <dsp:cNvPr id="0" name=""/>
        <dsp:cNvSpPr/>
      </dsp:nvSpPr>
      <dsp:spPr>
        <a:xfrm>
          <a:off x="1628302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Plant-based</a:t>
          </a:r>
        </a:p>
      </dsp:txBody>
      <dsp:txXfrm>
        <a:off x="1654128" y="3334634"/>
        <a:ext cx="1359147" cy="830097"/>
      </dsp:txXfrm>
    </dsp:sp>
    <dsp:sp modelId="{5B348C51-E6E7-4A08-A0C4-BA1FF556A7B2}">
      <dsp:nvSpPr>
        <dsp:cNvPr id="0" name=""/>
        <dsp:cNvSpPr/>
      </dsp:nvSpPr>
      <dsp:spPr>
        <a:xfrm>
          <a:off x="3479977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Detergente</a:t>
          </a:r>
          <a:r>
            <a:rPr lang="en-US" sz="2400" kern="1200" dirty="0"/>
            <a:t> per la resina</a:t>
          </a:r>
        </a:p>
      </dsp:txBody>
      <dsp:txXfrm>
        <a:off x="3505803" y="28072"/>
        <a:ext cx="1711847" cy="830097"/>
      </dsp:txXfrm>
    </dsp:sp>
    <dsp:sp modelId="{83400D99-1814-4D3A-A402-B8B14BE21635}">
      <dsp:nvSpPr>
        <dsp:cNvPr id="0" name=""/>
        <dsp:cNvSpPr/>
      </dsp:nvSpPr>
      <dsp:spPr>
        <a:xfrm>
          <a:off x="3656327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F35D8-B782-42FC-9838-835AF4E1D1E8}">
      <dsp:nvSpPr>
        <dsp:cNvPr id="0" name=""/>
        <dsp:cNvSpPr/>
      </dsp:nvSpPr>
      <dsp:spPr>
        <a:xfrm>
          <a:off x="3832677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Alcol</a:t>
          </a:r>
          <a:r>
            <a:rPr lang="en-US" sz="1900" kern="1200" dirty="0"/>
            <a:t> </a:t>
          </a:r>
          <a:r>
            <a:rPr lang="en-US" sz="1900" kern="1200" dirty="0" err="1"/>
            <a:t>Isopropilico</a:t>
          </a:r>
          <a:endParaRPr lang="en-US" sz="1900" kern="1200" dirty="0"/>
        </a:p>
      </dsp:txBody>
      <dsp:txXfrm>
        <a:off x="3858503" y="1130259"/>
        <a:ext cx="1359147" cy="830097"/>
      </dsp:txXfrm>
    </dsp:sp>
    <dsp:sp modelId="{DDB898C5-1E1F-4387-8844-02B556E1BC16}">
      <dsp:nvSpPr>
        <dsp:cNvPr id="0" name=""/>
        <dsp:cNvSpPr/>
      </dsp:nvSpPr>
      <dsp:spPr>
        <a:xfrm>
          <a:off x="5684351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DPI</a:t>
          </a:r>
        </a:p>
      </dsp:txBody>
      <dsp:txXfrm>
        <a:off x="5710177" y="28072"/>
        <a:ext cx="1711847" cy="830097"/>
      </dsp:txXfrm>
    </dsp:sp>
    <dsp:sp modelId="{4D3D3815-E0C3-4F2B-8DEA-3300AC959DFA}">
      <dsp:nvSpPr>
        <dsp:cNvPr id="0" name=""/>
        <dsp:cNvSpPr/>
      </dsp:nvSpPr>
      <dsp:spPr>
        <a:xfrm>
          <a:off x="5860701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D7AE0-134C-4F88-B51A-A41E85075EF0}">
      <dsp:nvSpPr>
        <dsp:cNvPr id="0" name=""/>
        <dsp:cNvSpPr/>
      </dsp:nvSpPr>
      <dsp:spPr>
        <a:xfrm>
          <a:off x="6037051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Guanti</a:t>
          </a:r>
          <a:endParaRPr lang="en-US" sz="1900" kern="1200" dirty="0"/>
        </a:p>
      </dsp:txBody>
      <dsp:txXfrm>
        <a:off x="6062877" y="1130259"/>
        <a:ext cx="1359147" cy="830097"/>
      </dsp:txXfrm>
    </dsp:sp>
    <dsp:sp modelId="{A2EE0090-66BD-4C0A-B634-38ED670289A0}">
      <dsp:nvSpPr>
        <dsp:cNvPr id="0" name=""/>
        <dsp:cNvSpPr/>
      </dsp:nvSpPr>
      <dsp:spPr>
        <a:xfrm>
          <a:off x="7888726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LCD screen</a:t>
          </a:r>
        </a:p>
      </dsp:txBody>
      <dsp:txXfrm>
        <a:off x="7914552" y="28072"/>
        <a:ext cx="1711847" cy="830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B7178-56C7-43C5-8FF0-32D0D637823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E4C4B-985C-4059-BFA7-59AA9D99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7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4C4B-985C-4059-BFA7-59AA9D9976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https://www.youtube.com/watch?v=tp5p2nDnON8</a:t>
            </a:r>
          </a:p>
          <a:p>
            <a:r>
              <a:rPr lang="en-US" dirty="0"/>
              <a:t>https://www.youtube.com/watch?v=dwRMK9LzBBc</a:t>
            </a:r>
          </a:p>
          <a:p>
            <a:endParaRPr lang="en-US" dirty="0"/>
          </a:p>
          <a:p>
            <a:r>
              <a:rPr lang="en-US" dirty="0"/>
              <a:t>https://github.com/FrancescoPenasa/UNITN-CS-2020-SignalVideoImaging-project/blob/main/SIV.pdf</a:t>
            </a:r>
          </a:p>
          <a:p>
            <a:endParaRPr lang="en-US" dirty="0"/>
          </a:p>
          <a:p>
            <a:r>
              <a:rPr lang="en-US" dirty="0"/>
              <a:t>https://www.myminifactory.com/scantheworld/full-collection</a:t>
            </a:r>
          </a:p>
          <a:p>
            <a:endParaRPr lang="en-US" dirty="0"/>
          </a:p>
          <a:p>
            <a:r>
              <a:rPr lang="en-US" dirty="0"/>
              <a:t>https://www.youtube.com/watch?v=TuubPMWeQQE&gt;</a:t>
            </a:r>
          </a:p>
          <a:p>
            <a:endParaRPr lang="en-US" dirty="0"/>
          </a:p>
          <a:p>
            <a:r>
              <a:rPr lang="en-US" dirty="0"/>
              <a:t>https://www.youtube.com/watch?v=UU6tWhV010M 14.00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4C4B-985C-4059-BFA7-59AA9D9976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7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6A51-EE0A-8F64-586B-E50C279C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7A110-3F72-067B-0CD6-21F8E3951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7E98E-0837-8601-03BB-56CE8AC5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26E5-EB91-DB9F-9529-023F9262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F008-3B0C-A76F-59C2-9CE3C77A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DCBA-AA08-ED26-9FB0-8DCEAF5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04979-610D-DF37-B312-CA0334A38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06ECB-0B5C-9E28-0510-1E61DAD3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8DAAC-3E57-4E98-76B5-3F49D870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83FD-034B-5C0F-5A77-1BF33500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78CCA-9ACF-BD36-EC4E-D693AB935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31F46-0C2F-6339-3302-4E8CCB4C7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E331-E1F6-B802-2388-D9348E11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16BA9-9EEC-3CE6-0EC3-E7211B65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E99B-47F7-4E5A-57EB-7858F7D8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6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2AA6-6A8B-8F24-F317-AD2DC2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7728-9DFD-9D6C-89F9-25441747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BF7E-69C4-ED63-8A7E-A50ACCA0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1BC5B-5CFD-9ED1-F153-63D47C71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E796E-7356-4735-88CD-A0939E37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6CC0-2C7D-3C01-BE53-DDDB36E2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88D2B-3F32-8762-3231-6105F877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AF768-1A97-B09A-0AB3-22CAE992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6795-C9EC-E4BD-5C81-37CFA909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71D-FF04-8A95-365E-C99314AC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F6CD-7056-E9F1-6BF8-C7737A22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43E9-46BA-BD4C-89BB-C47AA8E2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4F60B-5463-713F-DEA0-042146830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439B-E380-8AD7-62AE-CCB3CC5B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21669-437D-E963-35CC-E7949690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CE1A2-201E-A0D3-ECAE-03125CCA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5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132F-8883-24A4-FADB-1CD115D4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0C27-C2CC-1DD9-ABB5-AD5C631C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4E22A-5EA9-4E0A-F9E7-E20339373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58B50-44D2-E50B-F3A6-928A01EE1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4D310-B586-9726-E2B2-3F4A09DD9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163EE-8E17-7BB1-B772-07E165B7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8ECEA-C307-61BE-ABC3-DDC3FA1F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865A5-8FD8-C9AB-F1E6-86CA6EF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7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2D2-7B54-335A-8830-8284055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CD7CD-54AA-D131-D605-C94B49B3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3EB69-BC2A-2D7C-E3FB-E10C8EEF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AC1DD-A2D9-A658-26AF-FB32F6D6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7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77F06-97B5-9377-0547-8F32F33B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74DBD-641E-F4FA-B72F-D434620A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FB0BE-4050-75E3-19DD-739DE58C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A23-9E3A-8651-1534-7867CE49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69AE-FC4D-AEE0-D3AE-D75E38E6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78903-F279-E3D5-03A7-C2D60E82B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4C9B-D56D-F21C-FBF5-1B750C27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DDA1D-1F4E-0657-0F0D-0EAEF724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0DBBF-E2AF-E800-21B4-CCD8C161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D9B6-5FC4-3FA8-3B6E-F430E1F4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278C9-D6C6-D6C3-52C0-621630D0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2BE9C-1CAF-6968-8E56-42BC25A0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13DF6-DAD0-4B7B-1EE0-284CFEBB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F89B9-2254-F615-EE47-F3CD79E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1A0FC-80A9-541C-BAD4-E33646BC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5EE96-8E4A-43F0-C1E2-9A888167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246C-8AB8-04A3-752C-8EFBAB7A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ACB9-EE36-777E-571C-FE05B5CC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A3A0D-D0E0-6569-F096-021A95EE3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FDCCA-E60E-2D9A-BF96-ED3E74FE9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D1198-ABDD-45B1-92C1-082AAA32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A3494-B9BA-D596-87CD-95DDFEE9D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br>
              <a:rPr lang="en-US" sz="6800" dirty="0">
                <a:solidFill>
                  <a:srgbClr val="FFFFFF"/>
                </a:solidFill>
              </a:rPr>
            </a:br>
            <a:r>
              <a:rPr lang="en-US" sz="6800" dirty="0">
                <a:solidFill>
                  <a:srgbClr val="FFFFFF"/>
                </a:solidFill>
              </a:rPr>
              <a:t>Introduction to 3D SLA printing</a:t>
            </a:r>
            <a:br>
              <a:rPr lang="en-US" sz="6800" dirty="0">
                <a:solidFill>
                  <a:srgbClr val="FFFFFF"/>
                </a:solidFill>
              </a:rPr>
            </a:br>
            <a:endParaRPr lang="en-US" sz="68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ABCFFA2-BEDC-EB9F-DC90-7D777DDED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49703"/>
            <a:ext cx="6155682" cy="36480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F7C3-F7B8-1FE7-D077-817A1738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5BE5B-7E4E-716F-8230-609AC889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77C7F-2873-727A-FCFB-E68D09E2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6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29F5B-B719-11D5-373E-B9B30333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Differenza tra stampante SLA e FDM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 of a diagram of a machine&#10;&#10;Description automatically generated">
            <a:extLst>
              <a:ext uri="{FF2B5EF4-FFF2-40B4-BE49-F238E27FC236}">
                <a16:creationId xmlns:a16="http://schemas.microsoft.com/office/drawing/2014/main" id="{5E5263DE-E46C-A998-0FD1-1ACA85AC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95162"/>
            <a:ext cx="6894576" cy="358517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E2329C-7B97-4518-1C62-261390B1B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SLA = Stereolithography </a:t>
            </a:r>
          </a:p>
          <a:p>
            <a:r>
              <a:rPr lang="en-US" sz="2200" dirty="0"/>
              <a:t>FDM = Fused Deposition Modeling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C94AD-F2D3-80CE-01C1-79C03E9E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94283-FB77-FB74-F859-52B0A532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30535-609C-C77E-CBD0-5FCE9E01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3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3F3ED-7288-BF8E-B4DB-189C9C7C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PRE-PRINTING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5236A5-2B99-882D-AEDC-5069073694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64610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E2B44-A4D3-55B1-58E9-01F17BE4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9E43C-71D0-4373-0EBF-37F1CC36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DD19-B0C5-7FF7-0C61-7B48D660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34F8A-4416-09BA-19FA-4818D23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POST PRINTING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3E9CE0-9147-8D73-9150-A2C50B473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56875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D5F5D-F3CD-2F2E-D50C-A65A479C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A26FA-16D6-5020-90FC-573505C9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A45D-24E7-416D-B15C-5E3807D5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B4009-8454-236F-78DF-C79BBA38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/>
              <a:t>MANUTENZIONE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486C8E44-869F-819D-0FFA-368AB724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B2A4-FC7A-D0C2-4898-D6E6B192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en-US" sz="2000"/>
              <a:t>Pulizia zona di stampa: sempre</a:t>
            </a:r>
          </a:p>
          <a:p>
            <a:r>
              <a:rPr lang="en-US" sz="2000"/>
              <a:t>Pulizia stampante e imbottigliamento resina</a:t>
            </a:r>
          </a:p>
        </p:txBody>
      </p:sp>
      <p:pic>
        <p:nvPicPr>
          <p:cNvPr id="17" name="Graphic 16" descr="Tools">
            <a:extLst>
              <a:ext uri="{FF2B5EF4-FFF2-40B4-BE49-F238E27FC236}">
                <a16:creationId xmlns:a16="http://schemas.microsoft.com/office/drawing/2014/main" id="{E46CA64E-4D6A-4275-BCC7-0A2366121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35A1C-F6E8-0BF4-EAB1-986C1896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B0C88-C339-1F4F-0714-30C9A862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5178-7F72-033D-009B-8EB9FFFF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4561-FDE7-99BF-F64D-283394F1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PROS AND CONS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3E2F-EFDE-3D64-0906-D8FCCE24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4008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Estremamente</a:t>
            </a:r>
            <a:r>
              <a:rPr lang="en-US" sz="2000" dirty="0"/>
              <a:t> </a:t>
            </a:r>
            <a:r>
              <a:rPr lang="en-US" sz="2000" dirty="0" err="1"/>
              <a:t>precisa</a:t>
            </a:r>
            <a:endParaRPr lang="en-US" sz="2000" dirty="0"/>
          </a:p>
          <a:p>
            <a:r>
              <a:rPr lang="en-US" sz="2000" dirty="0" err="1"/>
              <a:t>Paralellizzabile</a:t>
            </a:r>
            <a:endParaRPr lang="en-US" sz="2000" dirty="0"/>
          </a:p>
          <a:p>
            <a:r>
              <a:rPr lang="en-US" sz="2000" dirty="0" err="1"/>
              <a:t>Resistente</a:t>
            </a:r>
            <a:r>
              <a:rPr lang="en-US" sz="2000" dirty="0"/>
              <a:t> alle </a:t>
            </a:r>
            <a:r>
              <a:rPr lang="en-US" sz="2000" dirty="0" err="1"/>
              <a:t>intemperie</a:t>
            </a:r>
            <a:endParaRPr lang="en-US" sz="2000" dirty="0"/>
          </a:p>
          <a:p>
            <a:r>
              <a:rPr lang="en-US" sz="2000" dirty="0"/>
              <a:t>Design </a:t>
            </a:r>
            <a:r>
              <a:rPr lang="en-US" sz="2000" dirty="0" err="1"/>
              <a:t>Complessi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0B212-A1CA-DC27-DE25-F4E73CC5BF96}"/>
              </a:ext>
            </a:extLst>
          </p:cNvPr>
          <p:cNvSpPr txBox="1">
            <a:spLocks/>
          </p:cNvSpPr>
          <p:nvPr/>
        </p:nvSpPr>
        <p:spPr>
          <a:xfrm>
            <a:off x="6570204" y="3671315"/>
            <a:ext cx="5057398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Rischio</a:t>
            </a:r>
            <a:r>
              <a:rPr lang="en-US" sz="2000" dirty="0"/>
              <a:t> </a:t>
            </a:r>
            <a:r>
              <a:rPr lang="en-US" sz="2000" dirty="0" err="1"/>
              <a:t>tossicità</a:t>
            </a:r>
            <a:endParaRPr lang="en-US" sz="2000" dirty="0"/>
          </a:p>
          <a:p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costoso</a:t>
            </a:r>
            <a:endParaRPr lang="en-US" sz="2000" dirty="0"/>
          </a:p>
          <a:p>
            <a:r>
              <a:rPr lang="en-US" sz="2000" dirty="0"/>
              <a:t>Post-print </a:t>
            </a:r>
            <a:r>
              <a:rPr lang="en-US" sz="2000" dirty="0" err="1"/>
              <a:t>impegnativo</a:t>
            </a:r>
            <a:endParaRPr lang="en-US" sz="2000" dirty="0"/>
          </a:p>
          <a:p>
            <a:r>
              <a:rPr lang="en-US" sz="2000" dirty="0"/>
              <a:t>Messy 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BD81D-4976-9A02-740F-A1CEE469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E303D-5BC8-586E-6473-CDA7FDE8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FE21-5A1C-848A-4E93-9449561F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6EC26-A7BA-4255-6A2B-826002AEB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SAFETY</a:t>
            </a:r>
          </a:p>
        </p:txBody>
      </p:sp>
      <p:sp>
        <p:nvSpPr>
          <p:cNvPr id="4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B251-D935-55C3-ED52-1150520CC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Vedi</a:t>
            </a:r>
            <a:r>
              <a:rPr lang="en-US" sz="20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formazione</a:t>
            </a:r>
            <a:r>
              <a:rPr lang="en-US" sz="20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0 </a:t>
            </a:r>
            <a:r>
              <a:rPr lang="en-US" sz="20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sulla</a:t>
            </a:r>
            <a:r>
              <a:rPr lang="en-US" sz="20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sicurezza</a:t>
            </a: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67C8E-78AF-60EE-D482-BFE39DA8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95FB-7912-DF78-2932-DCDA3570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42782-96DC-5129-71BB-FD27B26F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C0D9F-9C65-0DDE-D4F0-04751764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MATERIALS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6B8380-22B4-B6CF-0B3A-C05B6404E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3268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816B14-1EB2-664F-A23A-A02DD1F3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59739-2C87-E223-4FF7-9C3F34D3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CB30B-62BE-8D07-C7B3-BBFFD98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 descr="A cartoon of a person&#10;&#10;Description automatically generated">
            <a:extLst>
              <a:ext uri="{FF2B5EF4-FFF2-40B4-BE49-F238E27FC236}">
                <a16:creationId xmlns:a16="http://schemas.microsoft.com/office/drawing/2014/main" id="{55E26477-77F8-1B84-0CEC-E6E957C0B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31" y="1180532"/>
            <a:ext cx="7233873" cy="43945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BA93A-57FC-91FA-FE56-180F6ED7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2024-06-02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C52B-9618-CD80-8FAB-FBE333E4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2024 - Formazione SunLab - FrancescoPenasa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2049E-F3E7-FAA7-458D-CF7C003E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D1198-ABDD-45B1-92C1-082AAA3295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5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275</Words>
  <Application>Microsoft Office PowerPoint</Application>
  <PresentationFormat>Widescreen</PresentationFormat>
  <Paragraphs>78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Meiryo</vt:lpstr>
      <vt:lpstr>Aptos</vt:lpstr>
      <vt:lpstr>Aptos Display</vt:lpstr>
      <vt:lpstr>Arial</vt:lpstr>
      <vt:lpstr>Calibri</vt:lpstr>
      <vt:lpstr>Office Theme</vt:lpstr>
      <vt:lpstr> Introduction to 3D SLA printing </vt:lpstr>
      <vt:lpstr>Differenza tra stampante SLA e FDM</vt:lpstr>
      <vt:lpstr>PRE-PRINTING</vt:lpstr>
      <vt:lpstr>POST PRINTING</vt:lpstr>
      <vt:lpstr>MANUTENZIONE</vt:lpstr>
      <vt:lpstr>PROS AND CONS</vt:lpstr>
      <vt:lpstr>SAFETY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3d filaments</dc:title>
  <dc:creator>Francesco Penasa</dc:creator>
  <cp:lastModifiedBy>Francesco Penasa</cp:lastModifiedBy>
  <cp:revision>8</cp:revision>
  <dcterms:created xsi:type="dcterms:W3CDTF">2024-04-13T13:08:59Z</dcterms:created>
  <dcterms:modified xsi:type="dcterms:W3CDTF">2024-06-02T12:55:41Z</dcterms:modified>
</cp:coreProperties>
</file>